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3.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79"/>
  </p:notesMasterIdLst>
  <p:handoutMasterIdLst>
    <p:handoutMasterId r:id="rId80"/>
  </p:handoutMasterIdLst>
  <p:sldIdLst>
    <p:sldId id="449" r:id="rId2"/>
    <p:sldId id="524" r:id="rId3"/>
    <p:sldId id="526" r:id="rId4"/>
    <p:sldId id="527" r:id="rId5"/>
    <p:sldId id="522" r:id="rId6"/>
    <p:sldId id="523" r:id="rId7"/>
    <p:sldId id="525" r:id="rId8"/>
    <p:sldId id="528" r:id="rId9"/>
    <p:sldId id="529" r:id="rId10"/>
    <p:sldId id="530" r:id="rId11"/>
    <p:sldId id="531" r:id="rId12"/>
    <p:sldId id="532" r:id="rId13"/>
    <p:sldId id="533" r:id="rId14"/>
    <p:sldId id="534" r:id="rId15"/>
    <p:sldId id="535" r:id="rId16"/>
    <p:sldId id="536" r:id="rId17"/>
    <p:sldId id="537" r:id="rId18"/>
    <p:sldId id="538" r:id="rId19"/>
    <p:sldId id="539" r:id="rId20"/>
    <p:sldId id="540" r:id="rId21"/>
    <p:sldId id="541" r:id="rId22"/>
    <p:sldId id="542" r:id="rId23"/>
    <p:sldId id="543" r:id="rId24"/>
    <p:sldId id="544" r:id="rId25"/>
    <p:sldId id="545" r:id="rId26"/>
    <p:sldId id="546" r:id="rId27"/>
    <p:sldId id="547" r:id="rId28"/>
    <p:sldId id="548" r:id="rId29"/>
    <p:sldId id="549" r:id="rId30"/>
    <p:sldId id="550" r:id="rId31"/>
    <p:sldId id="551" r:id="rId32"/>
    <p:sldId id="552" r:id="rId33"/>
    <p:sldId id="553" r:id="rId34"/>
    <p:sldId id="554" r:id="rId35"/>
    <p:sldId id="555" r:id="rId36"/>
    <p:sldId id="556" r:id="rId37"/>
    <p:sldId id="557" r:id="rId38"/>
    <p:sldId id="558" r:id="rId39"/>
    <p:sldId id="559" r:id="rId40"/>
    <p:sldId id="560" r:id="rId41"/>
    <p:sldId id="561" r:id="rId42"/>
    <p:sldId id="562" r:id="rId43"/>
    <p:sldId id="563" r:id="rId44"/>
    <p:sldId id="564" r:id="rId45"/>
    <p:sldId id="565" r:id="rId46"/>
    <p:sldId id="566" r:id="rId47"/>
    <p:sldId id="567" r:id="rId48"/>
    <p:sldId id="568" r:id="rId49"/>
    <p:sldId id="569" r:id="rId50"/>
    <p:sldId id="570" r:id="rId51"/>
    <p:sldId id="571" r:id="rId52"/>
    <p:sldId id="572" r:id="rId53"/>
    <p:sldId id="573" r:id="rId54"/>
    <p:sldId id="574" r:id="rId55"/>
    <p:sldId id="575" r:id="rId56"/>
    <p:sldId id="576" r:id="rId57"/>
    <p:sldId id="577" r:id="rId58"/>
    <p:sldId id="578" r:id="rId59"/>
    <p:sldId id="579" r:id="rId60"/>
    <p:sldId id="580" r:id="rId61"/>
    <p:sldId id="581" r:id="rId62"/>
    <p:sldId id="582" r:id="rId63"/>
    <p:sldId id="583" r:id="rId64"/>
    <p:sldId id="584" r:id="rId65"/>
    <p:sldId id="585" r:id="rId66"/>
    <p:sldId id="586" r:id="rId67"/>
    <p:sldId id="587" r:id="rId68"/>
    <p:sldId id="588" r:id="rId69"/>
    <p:sldId id="589" r:id="rId70"/>
    <p:sldId id="590" r:id="rId71"/>
    <p:sldId id="591" r:id="rId72"/>
    <p:sldId id="592" r:id="rId73"/>
    <p:sldId id="593" r:id="rId74"/>
    <p:sldId id="594" r:id="rId75"/>
    <p:sldId id="595" r:id="rId76"/>
    <p:sldId id="596" r:id="rId77"/>
    <p:sldId id="597" r:id="rId7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FC1"/>
    <a:srgbClr val="F0E09A"/>
    <a:srgbClr val="663300"/>
    <a:srgbClr val="CCCCFF"/>
    <a:srgbClr val="D60093"/>
    <a:srgbClr val="009900"/>
    <a:srgbClr val="006000"/>
    <a:srgbClr val="A01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22" autoAdjust="0"/>
    <p:restoredTop sz="87883"/>
  </p:normalViewPr>
  <p:slideViewPr>
    <p:cSldViewPr>
      <p:cViewPr varScale="1">
        <p:scale>
          <a:sx n="76" d="100"/>
          <a:sy n="76" d="100"/>
        </p:scale>
        <p:origin x="2827"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000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34" charset="0"/>
              </a:defRPr>
            </a:lvl1pPr>
          </a:lstStyle>
          <a:p>
            <a:endParaRPr lang="en-US"/>
          </a:p>
        </p:txBody>
      </p:sp>
      <p:sp>
        <p:nvSpPr>
          <p:cNvPr id="4505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defRPr>
            </a:lvl1pPr>
          </a:lstStyle>
          <a:p>
            <a:endParaRPr lang="en-US"/>
          </a:p>
        </p:txBody>
      </p:sp>
      <p:sp>
        <p:nvSpPr>
          <p:cNvPr id="4506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34" charset="0"/>
              </a:defRPr>
            </a:lvl1pPr>
          </a:lstStyle>
          <a:p>
            <a:endParaRPr lang="en-US"/>
          </a:p>
        </p:txBody>
      </p:sp>
      <p:sp>
        <p:nvSpPr>
          <p:cNvPr id="4506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defRPr>
            </a:lvl1pPr>
          </a:lstStyle>
          <a:p>
            <a:fld id="{D1C15E01-B86B-4138-9B45-5FD5897664EC}" type="slidenum">
              <a:rPr lang="en-US"/>
              <a:pPr/>
              <a:t>‹#›</a:t>
            </a:fld>
            <a:endParaRPr lang="en-US"/>
          </a:p>
        </p:txBody>
      </p:sp>
    </p:spTree>
    <p:extLst>
      <p:ext uri="{BB962C8B-B14F-4D97-AF65-F5344CB8AC3E}">
        <p14:creationId xmlns:p14="http://schemas.microsoft.com/office/powerpoint/2010/main" val="299006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34" charset="0"/>
              </a:defRPr>
            </a:lvl1pPr>
          </a:lstStyle>
          <a:p>
            <a:endParaRPr lang="en-US"/>
          </a:p>
        </p:txBody>
      </p:sp>
      <p:sp>
        <p:nvSpPr>
          <p:cNvPr id="583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defRPr>
            </a:lvl1pPr>
          </a:lstStyle>
          <a:p>
            <a:endParaRPr lang="en-US"/>
          </a:p>
        </p:txBody>
      </p:sp>
      <p:sp>
        <p:nvSpPr>
          <p:cNvPr id="583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83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3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pitchFamily="34" charset="0"/>
              </a:defRPr>
            </a:lvl1pPr>
          </a:lstStyle>
          <a:p>
            <a:endParaRPr lang="en-US"/>
          </a:p>
        </p:txBody>
      </p:sp>
      <p:sp>
        <p:nvSpPr>
          <p:cNvPr id="583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defRPr>
            </a:lvl1pPr>
          </a:lstStyle>
          <a:p>
            <a:fld id="{FB90418C-3C37-480B-B410-FDE62385E4E0}" type="slidenum">
              <a:rPr lang="en-US"/>
              <a:pPr/>
              <a:t>‹#›</a:t>
            </a:fld>
            <a:endParaRPr lang="en-US"/>
          </a:p>
        </p:txBody>
      </p:sp>
    </p:spTree>
    <p:extLst>
      <p:ext uri="{BB962C8B-B14F-4D97-AF65-F5344CB8AC3E}">
        <p14:creationId xmlns:p14="http://schemas.microsoft.com/office/powerpoint/2010/main" val="191124219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Arial" charset="0"/>
        <a:ea typeface="+mn-ea"/>
        <a:cs typeface="Arial" charset="0"/>
      </a:defRPr>
    </a:lvl1pPr>
    <a:lvl2pPr marL="457200" algn="l" rtl="0" fontAlgn="base">
      <a:spcBef>
        <a:spcPct val="30000"/>
      </a:spcBef>
      <a:spcAft>
        <a:spcPct val="0"/>
      </a:spcAft>
      <a:defRPr kumimoji="1" sz="1200" kern="1200">
        <a:solidFill>
          <a:schemeClr val="tx1"/>
        </a:solidFill>
        <a:latin typeface="Arial" charset="0"/>
        <a:ea typeface="+mn-ea"/>
        <a:cs typeface="Arial" charset="0"/>
      </a:defRPr>
    </a:lvl2pPr>
    <a:lvl3pPr marL="914400" algn="l" rtl="0" fontAlgn="base">
      <a:spcBef>
        <a:spcPct val="30000"/>
      </a:spcBef>
      <a:spcAft>
        <a:spcPct val="0"/>
      </a:spcAft>
      <a:defRPr kumimoji="1" sz="1200" kern="1200">
        <a:solidFill>
          <a:schemeClr val="tx1"/>
        </a:solidFill>
        <a:latin typeface="Arial" charset="0"/>
        <a:ea typeface="+mn-ea"/>
        <a:cs typeface="Arial" charset="0"/>
      </a:defRPr>
    </a:lvl3pPr>
    <a:lvl4pPr marL="1371600" algn="l" rtl="0" fontAlgn="base">
      <a:spcBef>
        <a:spcPct val="30000"/>
      </a:spcBef>
      <a:spcAft>
        <a:spcPct val="0"/>
      </a:spcAft>
      <a:defRPr kumimoji="1" sz="1200" kern="1200">
        <a:solidFill>
          <a:schemeClr val="tx1"/>
        </a:solidFill>
        <a:latin typeface="Arial" charset="0"/>
        <a:ea typeface="+mn-ea"/>
        <a:cs typeface="Arial" charset="0"/>
      </a:defRPr>
    </a:lvl4pPr>
    <a:lvl5pPr marL="1828800" algn="l" rtl="0" fontAlgn="base">
      <a:spcBef>
        <a:spcPct val="30000"/>
      </a:spcBef>
      <a:spcAft>
        <a:spcPct val="0"/>
      </a:spcAft>
      <a:defRPr kumimoji="1"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Chess_rat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Grandmaster_(ches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Announcements: In-class quiz: We will post solution online (</a:t>
            </a:r>
            <a:r>
              <a:rPr lang="en-US" baseline="0" dirty="0" err="1"/>
              <a:t>Zhenhua</a:t>
            </a:r>
            <a:r>
              <a:rPr lang="en-US" baseline="0" dirty="0"/>
              <a:t>, go and bug David), people who handed in paper will </a:t>
            </a:r>
            <a:r>
              <a:rPr lang="en-US" baseline="0"/>
              <a:t>get score for participation</a:t>
            </a:r>
            <a:endParaRPr lang="en-US" dirty="0"/>
          </a:p>
        </p:txBody>
      </p:sp>
      <p:sp>
        <p:nvSpPr>
          <p:cNvPr id="4" name="Slide Number Placeholder 3"/>
          <p:cNvSpPr>
            <a:spLocks noGrp="1"/>
          </p:cNvSpPr>
          <p:nvPr>
            <p:ph type="sldNum" sz="quarter" idx="10"/>
          </p:nvPr>
        </p:nvSpPr>
        <p:spPr/>
        <p:txBody>
          <a:bodyPr/>
          <a:lstStyle/>
          <a:p>
            <a:fld id="{FB90418C-3C37-480B-B410-FDE62385E4E0}" type="slidenum">
              <a:rPr lang="en-US" smtClean="0"/>
              <a:pPr/>
              <a:t>1</a:t>
            </a:fld>
            <a:endParaRPr lang="en-US"/>
          </a:p>
        </p:txBody>
      </p:sp>
    </p:spTree>
    <p:extLst>
      <p:ext uri="{BB962C8B-B14F-4D97-AF65-F5344CB8AC3E}">
        <p14:creationId xmlns:p14="http://schemas.microsoft.com/office/powerpoint/2010/main" val="210615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zero sum games</a:t>
            </a:r>
          </a:p>
        </p:txBody>
      </p:sp>
      <p:sp>
        <p:nvSpPr>
          <p:cNvPr id="4" name="Slide Number Placeholder 3"/>
          <p:cNvSpPr>
            <a:spLocks noGrp="1"/>
          </p:cNvSpPr>
          <p:nvPr>
            <p:ph type="sldNum" sz="quarter" idx="10"/>
          </p:nvPr>
        </p:nvSpPr>
        <p:spPr/>
        <p:txBody>
          <a:bodyPr/>
          <a:lstStyle/>
          <a:p>
            <a:fld id="{FB90418C-3C37-480B-B410-FDE62385E4E0}" type="slidenum">
              <a:rPr lang="en-US" smtClean="0"/>
              <a:pPr/>
              <a:t>11</a:t>
            </a:fld>
            <a:endParaRPr lang="en-US"/>
          </a:p>
        </p:txBody>
      </p:sp>
    </p:spTree>
    <p:extLst>
      <p:ext uri="{BB962C8B-B14F-4D97-AF65-F5344CB8AC3E}">
        <p14:creationId xmlns:p14="http://schemas.microsoft.com/office/powerpoint/2010/main" val="1364630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0418C-3C37-480B-B410-FDE62385E4E0}" type="slidenum">
              <a:rPr lang="en-US" smtClean="0"/>
              <a:pPr/>
              <a:t>12</a:t>
            </a:fld>
            <a:endParaRPr lang="en-US"/>
          </a:p>
        </p:txBody>
      </p:sp>
    </p:spTree>
    <p:extLst>
      <p:ext uri="{BB962C8B-B14F-4D97-AF65-F5344CB8AC3E}">
        <p14:creationId xmlns:p14="http://schemas.microsoft.com/office/powerpoint/2010/main" val="1243173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move</a:t>
            </a:r>
            <a:r>
              <a:rPr lang="en-US" baseline="0" dirty="0"/>
              <a:t> with the highest propagated utility value is the optimal move for MAX</a:t>
            </a:r>
          </a:p>
          <a:p>
            <a:pPr marL="0" indent="0">
              <a:buFontTx/>
              <a:buNone/>
            </a:pPr>
            <a:r>
              <a:rPr lang="en-US" baseline="0" dirty="0"/>
              <a:t>- In other words: the move maximizes the worst-case outcome for MAX.</a:t>
            </a:r>
          </a:p>
          <a:p>
            <a:pPr marL="171450" indent="-171450">
              <a:buFontTx/>
              <a:buChar char="-"/>
            </a:pPr>
            <a:r>
              <a:rPr lang="en-US" baseline="0" dirty="0"/>
              <a:t>What if MIN does not play optimally? Then MAX will do even better, i.e. MAX will win even sooner. </a:t>
            </a:r>
          </a:p>
          <a:p>
            <a:pPr marL="171450" indent="-171450">
              <a:buFontTx/>
              <a:buChar char="-"/>
            </a:pPr>
            <a:r>
              <a:rPr lang="en-US" baseline="0" dirty="0"/>
              <a:t>If opponent behaves strangely, it could hypothetically be the case that other strategies that MINMAX algorithm work better, but other strategies would necessarily be worse against an optimal opponent. </a:t>
            </a:r>
          </a:p>
          <a:p>
            <a:pPr marL="171450" indent="-171450">
              <a:buFontTx/>
              <a:buChar char="-"/>
            </a:pPr>
            <a:endParaRPr lang="en-US" baseline="0" dirty="0"/>
          </a:p>
          <a:p>
            <a:pPr marL="171450" indent="-171450">
              <a:buFontTx/>
              <a:buChar char="-"/>
            </a:pPr>
            <a:r>
              <a:rPr lang="en-US" baseline="0" dirty="0"/>
              <a:t>Book talks about more than 2 players (section 5.2.2). It works the same way, except that I propagate a vector of utility numbers, one number for each player.</a:t>
            </a:r>
            <a:endParaRPr lang="en-US" dirty="0"/>
          </a:p>
        </p:txBody>
      </p:sp>
      <p:sp>
        <p:nvSpPr>
          <p:cNvPr id="4" name="Slide Number Placeholder 3"/>
          <p:cNvSpPr>
            <a:spLocks noGrp="1"/>
          </p:cNvSpPr>
          <p:nvPr>
            <p:ph type="sldNum" sz="quarter" idx="10"/>
          </p:nvPr>
        </p:nvSpPr>
        <p:spPr/>
        <p:txBody>
          <a:bodyPr/>
          <a:lstStyle/>
          <a:p>
            <a:fld id="{FB90418C-3C37-480B-B410-FDE62385E4E0}" type="slidenum">
              <a:rPr lang="en-US" smtClean="0"/>
              <a:pPr/>
              <a:t>15</a:t>
            </a:fld>
            <a:endParaRPr lang="en-US"/>
          </a:p>
        </p:txBody>
      </p:sp>
    </p:spTree>
    <p:extLst>
      <p:ext uri="{BB962C8B-B14F-4D97-AF65-F5344CB8AC3E}">
        <p14:creationId xmlns:p14="http://schemas.microsoft.com/office/powerpoint/2010/main" val="1206853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move</a:t>
            </a:r>
            <a:r>
              <a:rPr lang="en-US" baseline="0" dirty="0"/>
              <a:t> with the highest propagated utility value is the optimal move for MAX, assuming that MIN also plays optimally. </a:t>
            </a:r>
          </a:p>
          <a:p>
            <a:pPr marL="0" indent="0">
              <a:buFontTx/>
              <a:buNone/>
            </a:pPr>
            <a:r>
              <a:rPr lang="en-US" baseline="0" dirty="0"/>
              <a:t>- In other words: the move maximizes the worst-case outcome for MAX.</a:t>
            </a:r>
          </a:p>
          <a:p>
            <a:pPr marL="171450" indent="-171450">
              <a:buFontTx/>
              <a:buChar char="-"/>
            </a:pPr>
            <a:r>
              <a:rPr lang="en-US" baseline="0" dirty="0"/>
              <a:t>What if MIN does not play optimally? Then MAX will do even better, i.e. MAX will win even sooner. </a:t>
            </a:r>
          </a:p>
          <a:p>
            <a:pPr marL="171450" indent="-171450">
              <a:buFontTx/>
              <a:buChar char="-"/>
            </a:pPr>
            <a:r>
              <a:rPr lang="en-US" baseline="0" dirty="0"/>
              <a:t>If opponent behaves strangely, it could hypothetically be the case that other strategies that MINMAX algorithm work better, but other strategies would necessarily be worse against an optimal opponent. </a:t>
            </a:r>
          </a:p>
          <a:p>
            <a:pPr marL="171450" indent="-171450">
              <a:buFontTx/>
              <a:buChar char="-"/>
            </a:pPr>
            <a:endParaRPr lang="en-US" baseline="0" dirty="0"/>
          </a:p>
          <a:p>
            <a:pPr marL="171450" indent="-171450">
              <a:buFontTx/>
              <a:buChar char="-"/>
            </a:pPr>
            <a:r>
              <a:rPr lang="en-US" baseline="0" dirty="0"/>
              <a:t>Book talks about more than 2 players (section 5.2.2). It works the same way, except that I propagate a vector of utility numbers, one number for each player.</a:t>
            </a:r>
            <a:endParaRPr lang="en-US" dirty="0"/>
          </a:p>
          <a:p>
            <a:endParaRPr lang="en-US" dirty="0"/>
          </a:p>
        </p:txBody>
      </p:sp>
      <p:sp>
        <p:nvSpPr>
          <p:cNvPr id="4" name="Slide Number Placeholder 3"/>
          <p:cNvSpPr>
            <a:spLocks noGrp="1"/>
          </p:cNvSpPr>
          <p:nvPr>
            <p:ph type="sldNum" sz="quarter" idx="10"/>
          </p:nvPr>
        </p:nvSpPr>
        <p:spPr/>
        <p:txBody>
          <a:bodyPr/>
          <a:lstStyle/>
          <a:p>
            <a:fld id="{FB90418C-3C37-480B-B410-FDE62385E4E0}" type="slidenum">
              <a:rPr lang="en-US" smtClean="0"/>
              <a:pPr/>
              <a:t>16</a:t>
            </a:fld>
            <a:endParaRPr lang="en-US"/>
          </a:p>
        </p:txBody>
      </p:sp>
    </p:spTree>
    <p:extLst>
      <p:ext uri="{BB962C8B-B14F-4D97-AF65-F5344CB8AC3E}">
        <p14:creationId xmlns:p14="http://schemas.microsoft.com/office/powerpoint/2010/main" val="1291979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tree traversal problem that one</a:t>
            </a:r>
            <a:r>
              <a:rPr lang="en-US" baseline="0" dirty="0"/>
              <a:t> can implement </a:t>
            </a:r>
            <a:r>
              <a:rPr lang="en-US" baseline="0" dirty="0" err="1"/>
              <a:t>recursivly</a:t>
            </a:r>
            <a:r>
              <a:rPr lang="en-US" baseline="0" dirty="0"/>
              <a:t>. </a:t>
            </a:r>
            <a:endParaRPr lang="en-US" dirty="0"/>
          </a:p>
        </p:txBody>
      </p:sp>
      <p:sp>
        <p:nvSpPr>
          <p:cNvPr id="4" name="Slide Number Placeholder 3"/>
          <p:cNvSpPr>
            <a:spLocks noGrp="1"/>
          </p:cNvSpPr>
          <p:nvPr>
            <p:ph type="sldNum" sz="quarter" idx="10"/>
          </p:nvPr>
        </p:nvSpPr>
        <p:spPr/>
        <p:txBody>
          <a:bodyPr/>
          <a:lstStyle/>
          <a:p>
            <a:fld id="{FB90418C-3C37-480B-B410-FDE62385E4E0}" type="slidenum">
              <a:rPr lang="en-US" smtClean="0"/>
              <a:pPr/>
              <a:t>17</a:t>
            </a:fld>
            <a:endParaRPr lang="en-US"/>
          </a:p>
        </p:txBody>
      </p:sp>
    </p:spTree>
    <p:extLst>
      <p:ext uri="{BB962C8B-B14F-4D97-AF65-F5344CB8AC3E}">
        <p14:creationId xmlns:p14="http://schemas.microsoft.com/office/powerpoint/2010/main" val="1971202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FB90418C-3C37-480B-B410-FDE62385E4E0}" type="slidenum">
              <a:rPr lang="en-US" smtClean="0"/>
              <a:pPr/>
              <a:t>18</a:t>
            </a:fld>
            <a:endParaRPr lang="en-US"/>
          </a:p>
        </p:txBody>
      </p:sp>
    </p:spTree>
    <p:extLst>
      <p:ext uri="{BB962C8B-B14F-4D97-AF65-F5344CB8AC3E}">
        <p14:creationId xmlns:p14="http://schemas.microsoft.com/office/powerpoint/2010/main" val="1801481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FB90418C-3C37-480B-B410-FDE62385E4E0}" type="slidenum">
              <a:rPr lang="en-US" smtClean="0"/>
              <a:pPr/>
              <a:t>19</a:t>
            </a:fld>
            <a:endParaRPr lang="en-US"/>
          </a:p>
        </p:txBody>
      </p:sp>
    </p:spTree>
    <p:extLst>
      <p:ext uri="{BB962C8B-B14F-4D97-AF65-F5344CB8AC3E}">
        <p14:creationId xmlns:p14="http://schemas.microsoft.com/office/powerpoint/2010/main" val="1492650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optimal first move in chess,</a:t>
            </a:r>
            <a:r>
              <a:rPr lang="en-US" baseline="0" dirty="0"/>
              <a:t> I need to explore </a:t>
            </a:r>
            <a:r>
              <a:rPr lang="en-US" dirty="0"/>
              <a:t>35 ^ 100</a:t>
            </a:r>
            <a:r>
              <a:rPr lang="en-US" baseline="0" dirty="0"/>
              <a:t> states</a:t>
            </a:r>
            <a:endParaRPr lang="en-US" dirty="0"/>
          </a:p>
        </p:txBody>
      </p:sp>
      <p:sp>
        <p:nvSpPr>
          <p:cNvPr id="4" name="Slide Number Placeholder 3"/>
          <p:cNvSpPr>
            <a:spLocks noGrp="1"/>
          </p:cNvSpPr>
          <p:nvPr>
            <p:ph type="sldNum" sz="quarter" idx="10"/>
          </p:nvPr>
        </p:nvSpPr>
        <p:spPr/>
        <p:txBody>
          <a:bodyPr/>
          <a:lstStyle/>
          <a:p>
            <a:fld id="{FB90418C-3C37-480B-B410-FDE62385E4E0}" type="slidenum">
              <a:rPr lang="en-US" smtClean="0"/>
              <a:pPr/>
              <a:t>20</a:t>
            </a:fld>
            <a:endParaRPr lang="en-US"/>
          </a:p>
        </p:txBody>
      </p:sp>
    </p:spTree>
    <p:extLst>
      <p:ext uri="{BB962C8B-B14F-4D97-AF65-F5344CB8AC3E}">
        <p14:creationId xmlns:p14="http://schemas.microsoft.com/office/powerpoint/2010/main" val="530530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idea is similar to heuristic function h(s)</a:t>
            </a:r>
          </a:p>
          <a:p>
            <a:pPr marL="171450" indent="-171450">
              <a:buFontTx/>
              <a:buChar char="-"/>
            </a:pPr>
            <a:r>
              <a:rPr lang="en-US" baseline="0" dirty="0"/>
              <a:t>h(s): estimate of how costs from current state to goal state</a:t>
            </a:r>
          </a:p>
          <a:p>
            <a:pPr marL="171450" indent="-171450">
              <a:buFontTx/>
              <a:buChar char="-"/>
            </a:pPr>
            <a:r>
              <a:rPr lang="en-US" baseline="0" dirty="0"/>
              <a:t>e(s): estimate how favorable current state is for each player </a:t>
            </a:r>
            <a:endParaRPr lang="en-US" dirty="0"/>
          </a:p>
        </p:txBody>
      </p:sp>
      <p:sp>
        <p:nvSpPr>
          <p:cNvPr id="4" name="Slide Number Placeholder 3"/>
          <p:cNvSpPr>
            <a:spLocks noGrp="1"/>
          </p:cNvSpPr>
          <p:nvPr>
            <p:ph type="sldNum" sz="quarter" idx="10"/>
          </p:nvPr>
        </p:nvSpPr>
        <p:spPr/>
        <p:txBody>
          <a:bodyPr/>
          <a:lstStyle/>
          <a:p>
            <a:fld id="{FB90418C-3C37-480B-B410-FDE62385E4E0}" type="slidenum">
              <a:rPr lang="en-US" smtClean="0"/>
              <a:pPr/>
              <a:t>22</a:t>
            </a:fld>
            <a:endParaRPr lang="en-US"/>
          </a:p>
        </p:txBody>
      </p:sp>
    </p:spTree>
    <p:extLst>
      <p:ext uri="{BB962C8B-B14F-4D97-AF65-F5344CB8AC3E}">
        <p14:creationId xmlns:p14="http://schemas.microsoft.com/office/powerpoint/2010/main" val="700665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0418C-3C37-480B-B410-FDE62385E4E0}" type="slidenum">
              <a:rPr lang="en-US" smtClean="0"/>
              <a:pPr/>
              <a:t>23</a:t>
            </a:fld>
            <a:endParaRPr lang="en-US"/>
          </a:p>
        </p:txBody>
      </p:sp>
    </p:spTree>
    <p:extLst>
      <p:ext uri="{BB962C8B-B14F-4D97-AF65-F5344CB8AC3E}">
        <p14:creationId xmlns:p14="http://schemas.microsoft.com/office/powerpoint/2010/main" val="164084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2872A7F-C390-42EC-8923-696A8C1D6275}" type="slidenum">
              <a:rPr lang="en-US" smtClean="0"/>
              <a:pPr>
                <a:defRPr/>
              </a:pPr>
              <a:t>2</a:t>
            </a:fld>
            <a:endParaRPr lang="en-US"/>
          </a:p>
        </p:txBody>
      </p:sp>
    </p:spTree>
    <p:extLst>
      <p:ext uri="{BB962C8B-B14F-4D97-AF65-F5344CB8AC3E}">
        <p14:creationId xmlns:p14="http://schemas.microsoft.com/office/powerpoint/2010/main" val="1502903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Tic</a:t>
            </a:r>
            <a:r>
              <a:rPr lang="en-US" baseline="0" dirty="0"/>
              <a:t> </a:t>
            </a:r>
            <a:r>
              <a:rPr lang="en-US" baseline="0" dirty="0" err="1"/>
              <a:t>tac</a:t>
            </a:r>
            <a:r>
              <a:rPr lang="en-US" baseline="0" dirty="0"/>
              <a:t> toe was example of weighted sum of features. </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a:t>Feature open row/column/diagonal for each player</a:t>
            </a:r>
          </a:p>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r>
              <a:rPr lang="en-US" baseline="0" dirty="0"/>
              <a:t>Weight: 1 for max, -1 for min</a:t>
            </a:r>
            <a:endParaRPr lang="en-US" dirty="0"/>
          </a:p>
        </p:txBody>
      </p:sp>
      <p:sp>
        <p:nvSpPr>
          <p:cNvPr id="4" name="Slide Number Placeholder 3"/>
          <p:cNvSpPr>
            <a:spLocks noGrp="1"/>
          </p:cNvSpPr>
          <p:nvPr>
            <p:ph type="sldNum" sz="quarter" idx="10"/>
          </p:nvPr>
        </p:nvSpPr>
        <p:spPr/>
        <p:txBody>
          <a:bodyPr/>
          <a:lstStyle/>
          <a:p>
            <a:fld id="{FB90418C-3C37-480B-B410-FDE62385E4E0}" type="slidenum">
              <a:rPr lang="en-US" smtClean="0"/>
              <a:pPr/>
              <a:t>24</a:t>
            </a:fld>
            <a:endParaRPr lang="en-US"/>
          </a:p>
        </p:txBody>
      </p:sp>
    </p:spTree>
    <p:extLst>
      <p:ext uri="{BB962C8B-B14F-4D97-AF65-F5344CB8AC3E}">
        <p14:creationId xmlns:p14="http://schemas.microsoft.com/office/powerpoint/2010/main" val="1217984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White slightly better because</a:t>
            </a:r>
            <a:r>
              <a:rPr lang="en-US" baseline="0" dirty="0"/>
              <a:t> both have one piece missing, but bishop is weighted higher than knight</a:t>
            </a:r>
          </a:p>
          <a:p>
            <a:r>
              <a:rPr lang="en-US" baseline="0" dirty="0"/>
              <a:t>Black is winning because the weighted sum of all white pieces that are out is higher than the sum of all black pieces that are out</a:t>
            </a:r>
            <a:r>
              <a:rPr lang="is-IS" baseline="0" dirty="0"/>
              <a:t>…</a:t>
            </a:r>
            <a:endParaRPr lang="en-US" dirty="0"/>
          </a:p>
        </p:txBody>
      </p:sp>
      <p:sp>
        <p:nvSpPr>
          <p:cNvPr id="4" name="Slide Number Placeholder 3"/>
          <p:cNvSpPr>
            <a:spLocks noGrp="1"/>
          </p:cNvSpPr>
          <p:nvPr>
            <p:ph type="sldNum" sz="quarter" idx="10"/>
          </p:nvPr>
        </p:nvSpPr>
        <p:spPr/>
        <p:txBody>
          <a:bodyPr/>
          <a:lstStyle/>
          <a:p>
            <a:fld id="{FB90418C-3C37-480B-B410-FDE62385E4E0}" type="slidenum">
              <a:rPr lang="en-US" smtClean="0"/>
              <a:pPr/>
              <a:t>25</a:t>
            </a:fld>
            <a:endParaRPr lang="en-US"/>
          </a:p>
        </p:txBody>
      </p:sp>
    </p:spTree>
    <p:extLst>
      <p:ext uri="{BB962C8B-B14F-4D97-AF65-F5344CB8AC3E}">
        <p14:creationId xmlns:p14="http://schemas.microsoft.com/office/powerpoint/2010/main" val="910450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0418C-3C37-480B-B410-FDE62385E4E0}" type="slidenum">
              <a:rPr lang="en-US" smtClean="0"/>
              <a:pPr/>
              <a:t>28</a:t>
            </a:fld>
            <a:endParaRPr lang="en-US"/>
          </a:p>
        </p:txBody>
      </p:sp>
    </p:spTree>
    <p:extLst>
      <p:ext uri="{BB962C8B-B14F-4D97-AF65-F5344CB8AC3E}">
        <p14:creationId xmlns:p14="http://schemas.microsoft.com/office/powerpoint/2010/main" val="330410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far, we looked at </a:t>
            </a:r>
            <a:r>
              <a:rPr lang="en-US" baseline="0" dirty="0" err="1"/>
              <a:t>minmax</a:t>
            </a:r>
            <a:r>
              <a:rPr lang="en-US" baseline="0" dirty="0"/>
              <a:t> algorithm to find the best move to make in a game</a:t>
            </a:r>
          </a:p>
          <a:p>
            <a:pPr marL="171450" indent="-171450">
              <a:buFontTx/>
              <a:buChar char="-"/>
            </a:pPr>
            <a:r>
              <a:rPr lang="en-US" dirty="0"/>
              <a:t>If we</a:t>
            </a:r>
            <a:r>
              <a:rPr lang="en-US" baseline="0" dirty="0"/>
              <a:t> can search down the whole game tree, </a:t>
            </a:r>
            <a:r>
              <a:rPr lang="en-US" baseline="0" dirty="0" err="1"/>
              <a:t>minmax</a:t>
            </a:r>
            <a:r>
              <a:rPr lang="en-US" baseline="0" dirty="0"/>
              <a:t> will find the optimal move</a:t>
            </a:r>
          </a:p>
          <a:p>
            <a:pPr marL="171450" indent="-171450">
              <a:buFontTx/>
              <a:buChar char="-"/>
            </a:pPr>
            <a:r>
              <a:rPr lang="en-US" baseline="0" dirty="0"/>
              <a:t>If often we cannot search the whole game tree, because of exponential time complexity</a:t>
            </a:r>
          </a:p>
          <a:p>
            <a:pPr marL="171450" indent="-171450">
              <a:buFontTx/>
              <a:buChar char="-"/>
            </a:pPr>
            <a:r>
              <a:rPr lang="en-US" baseline="0" dirty="0"/>
              <a:t>So we only move to down to horizon h use evaluation function, and then do </a:t>
            </a:r>
            <a:r>
              <a:rPr lang="en-US" baseline="0" dirty="0" err="1"/>
              <a:t>minimax</a:t>
            </a:r>
            <a:endParaRPr lang="en-US" baseline="0" dirty="0"/>
          </a:p>
          <a:p>
            <a:pPr marL="171450" indent="-171450">
              <a:buFontTx/>
              <a:buChar char="-"/>
            </a:pPr>
            <a:r>
              <a:rPr lang="en-US" baseline="0" dirty="0"/>
              <a:t>Still, exponential complexity</a:t>
            </a:r>
            <a:endParaRPr lang="en-US" dirty="0"/>
          </a:p>
        </p:txBody>
      </p:sp>
      <p:sp>
        <p:nvSpPr>
          <p:cNvPr id="4" name="Slide Number Placeholder 3"/>
          <p:cNvSpPr>
            <a:spLocks noGrp="1"/>
          </p:cNvSpPr>
          <p:nvPr>
            <p:ph type="sldNum" sz="quarter" idx="10"/>
          </p:nvPr>
        </p:nvSpPr>
        <p:spPr/>
        <p:txBody>
          <a:bodyPr/>
          <a:lstStyle/>
          <a:p>
            <a:fld id="{FB90418C-3C37-480B-B410-FDE62385E4E0}" type="slidenum">
              <a:rPr lang="en-US" smtClean="0"/>
              <a:pPr/>
              <a:t>30</a:t>
            </a:fld>
            <a:endParaRPr lang="en-US"/>
          </a:p>
        </p:txBody>
      </p:sp>
    </p:spTree>
    <p:extLst>
      <p:ext uri="{BB962C8B-B14F-4D97-AF65-F5344CB8AC3E}">
        <p14:creationId xmlns:p14="http://schemas.microsoft.com/office/powerpoint/2010/main" val="425668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Equivalent:</a:t>
            </a:r>
          </a:p>
          <a:p>
            <a:r>
              <a:rPr lang="en-US" dirty="0"/>
              <a:t>- Search can be discontinued below any MAX node whose alpha value is greater than or equal to the beta value of one of its MIN ancestors</a:t>
            </a:r>
          </a:p>
        </p:txBody>
      </p:sp>
      <p:sp>
        <p:nvSpPr>
          <p:cNvPr id="4" name="Slide Number Placeholder 3"/>
          <p:cNvSpPr>
            <a:spLocks noGrp="1"/>
          </p:cNvSpPr>
          <p:nvPr>
            <p:ph type="sldNum" sz="quarter" idx="10"/>
          </p:nvPr>
        </p:nvSpPr>
        <p:spPr/>
        <p:txBody>
          <a:bodyPr/>
          <a:lstStyle/>
          <a:p>
            <a:fld id="{FB90418C-3C37-480B-B410-FDE62385E4E0}" type="slidenum">
              <a:rPr lang="en-US" smtClean="0"/>
              <a:pPr/>
              <a:t>37</a:t>
            </a:fld>
            <a:endParaRPr lang="en-US"/>
          </a:p>
        </p:txBody>
      </p:sp>
    </p:spTree>
    <p:extLst>
      <p:ext uri="{BB962C8B-B14F-4D97-AF65-F5344CB8AC3E}">
        <p14:creationId xmlns:p14="http://schemas.microsoft.com/office/powerpoint/2010/main" val="2015259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Then the beta value of the min node is as small as possible after exploring the first branch</a:t>
            </a:r>
          </a:p>
          <a:p>
            <a:pPr marL="171450" indent="-171450">
              <a:buFontTx/>
              <a:buChar char="-"/>
            </a:pPr>
            <a:r>
              <a:rPr lang="en-US" baseline="0" dirty="0"/>
              <a:t>And the alpha value of the max node is as big as possible after exploring the first branch</a:t>
            </a:r>
          </a:p>
        </p:txBody>
      </p:sp>
      <p:sp>
        <p:nvSpPr>
          <p:cNvPr id="4" name="Slide Number Placeholder 3"/>
          <p:cNvSpPr>
            <a:spLocks noGrp="1"/>
          </p:cNvSpPr>
          <p:nvPr>
            <p:ph type="sldNum" sz="quarter" idx="10"/>
          </p:nvPr>
        </p:nvSpPr>
        <p:spPr/>
        <p:txBody>
          <a:bodyPr/>
          <a:lstStyle/>
          <a:p>
            <a:fld id="{FB90418C-3C37-480B-B410-FDE62385E4E0}" type="slidenum">
              <a:rPr lang="en-US" smtClean="0"/>
              <a:pPr/>
              <a:t>67</a:t>
            </a:fld>
            <a:endParaRPr lang="en-US"/>
          </a:p>
        </p:txBody>
      </p:sp>
    </p:spTree>
    <p:extLst>
      <p:ext uri="{BB962C8B-B14F-4D97-AF65-F5344CB8AC3E}">
        <p14:creationId xmlns:p14="http://schemas.microsoft.com/office/powerpoint/2010/main" val="1860809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0418C-3C37-480B-B410-FDE62385E4E0}" type="slidenum">
              <a:rPr lang="en-US" smtClean="0"/>
              <a:pPr/>
              <a:t>68</a:t>
            </a:fld>
            <a:endParaRPr lang="en-US"/>
          </a:p>
        </p:txBody>
      </p:sp>
    </p:spTree>
    <p:extLst>
      <p:ext uri="{BB962C8B-B14F-4D97-AF65-F5344CB8AC3E}">
        <p14:creationId xmlns:p14="http://schemas.microsoft.com/office/powerpoint/2010/main" val="1694191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FB90418C-3C37-480B-B410-FDE62385E4E0}" type="slidenum">
              <a:rPr lang="en-US" smtClean="0"/>
              <a:pPr/>
              <a:t>69</a:t>
            </a:fld>
            <a:endParaRPr lang="en-US"/>
          </a:p>
        </p:txBody>
      </p:sp>
    </p:spTree>
    <p:extLst>
      <p:ext uri="{BB962C8B-B14F-4D97-AF65-F5344CB8AC3E}">
        <p14:creationId xmlns:p14="http://schemas.microsoft.com/office/powerpoint/2010/main" val="1140875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90418C-3C37-480B-B410-FDE62385E4E0}" type="slidenum">
              <a:rPr lang="en-US" smtClean="0"/>
              <a:pPr/>
              <a:t>72</a:t>
            </a:fld>
            <a:endParaRPr lang="en-US"/>
          </a:p>
        </p:txBody>
      </p:sp>
    </p:spTree>
    <p:extLst>
      <p:ext uri="{BB962C8B-B14F-4D97-AF65-F5344CB8AC3E}">
        <p14:creationId xmlns:p14="http://schemas.microsoft.com/office/powerpoint/2010/main" val="1034257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0418C-3C37-480B-B410-FDE62385E4E0}" type="slidenum">
              <a:rPr lang="en-US" smtClean="0"/>
              <a:pPr/>
              <a:t>75</a:t>
            </a:fld>
            <a:endParaRPr lang="en-US"/>
          </a:p>
        </p:txBody>
      </p:sp>
    </p:spTree>
    <p:extLst>
      <p:ext uri="{BB962C8B-B14F-4D97-AF65-F5344CB8AC3E}">
        <p14:creationId xmlns:p14="http://schemas.microsoft.com/office/powerpoint/2010/main" val="399784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Hubert Dreyfus,</a:t>
            </a:r>
            <a:r>
              <a:rPr lang="en-US" baseline="0" dirty="0"/>
              <a:t> Philosopher at Berkley</a:t>
            </a:r>
          </a:p>
          <a:p>
            <a:r>
              <a:rPr lang="en-US" dirty="0"/>
              <a:t>Seymour </a:t>
            </a:r>
            <a:r>
              <a:rPr lang="en-US" dirty="0" err="1"/>
              <a:t>Papert</a:t>
            </a:r>
            <a:r>
              <a:rPr lang="en-US" dirty="0"/>
              <a:t>,</a:t>
            </a:r>
            <a:r>
              <a:rPr lang="en-US" baseline="0" dirty="0"/>
              <a:t> Computer scientist at MIT </a:t>
            </a:r>
          </a:p>
          <a:p>
            <a:r>
              <a:rPr lang="en-US" dirty="0"/>
              <a:t>Mac Hack first computer to </a:t>
            </a:r>
            <a:r>
              <a:rPr kumimoji="1" lang="en-US" sz="1200" b="0" i="0" kern="1200" dirty="0">
                <a:solidFill>
                  <a:schemeClr val="tx1"/>
                </a:solidFill>
                <a:effectLst/>
                <a:latin typeface="Arial" charset="0"/>
                <a:ea typeface="+mn-ea"/>
                <a:cs typeface="Arial" charset="0"/>
              </a:rPr>
              <a:t>be granted a </a:t>
            </a:r>
            <a:r>
              <a:rPr kumimoji="1" lang="en-US" sz="1200" b="0" i="0" u="none" strike="noStrike" kern="1200" dirty="0">
                <a:solidFill>
                  <a:schemeClr val="tx1"/>
                </a:solidFill>
                <a:effectLst/>
                <a:latin typeface="Arial" charset="0"/>
                <a:ea typeface="+mn-ea"/>
                <a:cs typeface="Arial" charset="0"/>
                <a:hlinkClick r:id="rId3" tooltip="Chess rating"/>
              </a:rPr>
              <a:t>chess rating</a:t>
            </a:r>
            <a:r>
              <a:rPr kumimoji="1" lang="en-US" sz="1200" b="0" i="0" kern="1200" dirty="0">
                <a:solidFill>
                  <a:schemeClr val="tx1"/>
                </a:solidFill>
                <a:effectLst/>
                <a:latin typeface="Arial" charset="0"/>
                <a:ea typeface="+mn-ea"/>
                <a:cs typeface="Arial" charset="0"/>
              </a:rPr>
              <a:t>, and the first to win against a person in tournament play. 1967</a:t>
            </a:r>
            <a:endParaRPr lang="en-US" dirty="0"/>
          </a:p>
        </p:txBody>
      </p:sp>
      <p:sp>
        <p:nvSpPr>
          <p:cNvPr id="4" name="Slide Number Placeholder 3"/>
          <p:cNvSpPr>
            <a:spLocks noGrp="1"/>
          </p:cNvSpPr>
          <p:nvPr>
            <p:ph type="sldNum" sz="quarter" idx="10"/>
          </p:nvPr>
        </p:nvSpPr>
        <p:spPr/>
        <p:txBody>
          <a:bodyPr/>
          <a:lstStyle/>
          <a:p>
            <a:fld id="{FB90418C-3C37-480B-B410-FDE62385E4E0}" type="slidenum">
              <a:rPr lang="en-US" smtClean="0"/>
              <a:pPr/>
              <a:t>3</a:t>
            </a:fld>
            <a:endParaRPr lang="en-US"/>
          </a:p>
        </p:txBody>
      </p:sp>
    </p:spTree>
    <p:extLst>
      <p:ext uri="{BB962C8B-B14F-4D97-AF65-F5344CB8AC3E}">
        <p14:creationId xmlns:p14="http://schemas.microsoft.com/office/powerpoint/2010/main" val="20623420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-March of</a:t>
            </a:r>
            <a:r>
              <a:rPr lang="en-US" baseline="0" dirty="0"/>
              <a:t> 2016</a:t>
            </a:r>
          </a:p>
          <a:p>
            <a:pPr marL="171450" indent="-171450">
              <a:buFontTx/>
              <a:buChar char="-"/>
            </a:pPr>
            <a:r>
              <a:rPr lang="en-US" baseline="0" dirty="0"/>
              <a:t>Why is go hard?</a:t>
            </a:r>
          </a:p>
          <a:p>
            <a:pPr marL="171450" indent="-171450">
              <a:buFontTx/>
              <a:buChar char="-"/>
            </a:pPr>
            <a:r>
              <a:rPr lang="en-US" baseline="0" dirty="0"/>
              <a:t>Biggest branching factor and state space of any of these games by a huge margin</a:t>
            </a:r>
            <a:r>
              <a:rPr lang="is-IS" baseline="0" dirty="0"/>
              <a:t>…</a:t>
            </a:r>
          </a:p>
          <a:p>
            <a:pPr marL="171450" indent="-171450">
              <a:buFontTx/>
              <a:buChar char="-"/>
            </a:pPr>
            <a:r>
              <a:rPr lang="is-IS" baseline="0" dirty="0"/>
              <a:t>A year ago, programs still lost to moderatly tallended players</a:t>
            </a:r>
          </a:p>
          <a:p>
            <a:pPr marL="171450" indent="-171450">
              <a:buFontTx/>
              <a:buChar char="-"/>
            </a:pPr>
            <a:r>
              <a:rPr lang="en-US" dirty="0"/>
              <a:t>Lee </a:t>
            </a:r>
            <a:r>
              <a:rPr lang="en-US" dirty="0" err="1"/>
              <a:t>Sodol</a:t>
            </a:r>
            <a:r>
              <a:rPr lang="en-US" dirty="0"/>
              <a:t>,</a:t>
            </a:r>
            <a:r>
              <a:rPr lang="en-US" baseline="0" dirty="0"/>
              <a:t> who lost, was ranked 2</a:t>
            </a:r>
            <a:r>
              <a:rPr lang="en-US" baseline="30000" dirty="0"/>
              <a:t>nd</a:t>
            </a:r>
            <a:r>
              <a:rPr lang="en-US" baseline="0" dirty="0"/>
              <a:t> best player in the world</a:t>
            </a:r>
          </a:p>
          <a:p>
            <a:pPr marL="171450" indent="-171450">
              <a:buFontTx/>
              <a:buChar char="-"/>
            </a:pPr>
            <a:r>
              <a:rPr lang="en-US" baseline="0" dirty="0"/>
              <a:t>How? Min Max search, evaluation function based on deep learning: If we can search far, we need a good way of understanding the board</a:t>
            </a:r>
            <a:endParaRPr lang="en-US" dirty="0"/>
          </a:p>
        </p:txBody>
      </p:sp>
      <p:sp>
        <p:nvSpPr>
          <p:cNvPr id="4" name="Slide Number Placeholder 3"/>
          <p:cNvSpPr>
            <a:spLocks noGrp="1"/>
          </p:cNvSpPr>
          <p:nvPr>
            <p:ph type="sldNum" sz="quarter" idx="10"/>
          </p:nvPr>
        </p:nvSpPr>
        <p:spPr/>
        <p:txBody>
          <a:bodyPr/>
          <a:lstStyle/>
          <a:p>
            <a:fld id="{D75B7BB7-F0E6-084C-B9CA-A2431C071165}" type="slidenum">
              <a:rPr lang="en-US" smtClean="0"/>
              <a:pPr/>
              <a:t>76</a:t>
            </a:fld>
            <a:endParaRPr lang="en-US"/>
          </a:p>
        </p:txBody>
      </p:sp>
    </p:spTree>
    <p:extLst>
      <p:ext uri="{BB962C8B-B14F-4D97-AF65-F5344CB8AC3E}">
        <p14:creationId xmlns:p14="http://schemas.microsoft.com/office/powerpoint/2010/main" val="119361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solidFill>
                  <a:srgbClr val="A01E00"/>
                </a:solidFill>
                <a:latin typeface="Comic Sans MS" pitchFamily="66" charset="0"/>
              </a:rPr>
              <a:t>Drosophila </a:t>
            </a:r>
            <a:r>
              <a:rPr lang="en-US" altLang="en-US" sz="1200">
                <a:solidFill>
                  <a:srgbClr val="A01E00"/>
                </a:solidFill>
                <a:latin typeface="Comic Sans MS" pitchFamily="66" charset="0"/>
              </a:rPr>
              <a:t>=</a:t>
            </a:r>
            <a:r>
              <a:rPr lang="en-US" altLang="en-US" sz="1200" baseline="0">
                <a:solidFill>
                  <a:srgbClr val="A01E00"/>
                </a:solidFill>
                <a:latin typeface="Comic Sans MS" pitchFamily="66" charset="0"/>
              </a:rPr>
              <a:t> fruit fly</a:t>
            </a:r>
            <a:endParaRPr lang="en-US"/>
          </a:p>
        </p:txBody>
      </p:sp>
      <p:sp>
        <p:nvSpPr>
          <p:cNvPr id="4" name="Slide Number Placeholder 3"/>
          <p:cNvSpPr>
            <a:spLocks noGrp="1"/>
          </p:cNvSpPr>
          <p:nvPr>
            <p:ph type="sldNum" sz="quarter" idx="10"/>
          </p:nvPr>
        </p:nvSpPr>
        <p:spPr/>
        <p:txBody>
          <a:bodyPr/>
          <a:lstStyle/>
          <a:p>
            <a:fld id="{FB90418C-3C37-480B-B410-FDE62385E4E0}" type="slidenum">
              <a:rPr lang="en-US" smtClean="0"/>
              <a:pPr/>
              <a:t>77</a:t>
            </a:fld>
            <a:endParaRPr lang="en-US"/>
          </a:p>
        </p:txBody>
      </p:sp>
    </p:spTree>
    <p:extLst>
      <p:ext uri="{BB962C8B-B14F-4D97-AF65-F5344CB8AC3E}">
        <p14:creationId xmlns:p14="http://schemas.microsoft.com/office/powerpoint/2010/main" val="1396457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sz="1200" b="0" i="0" kern="1200" dirty="0">
                <a:solidFill>
                  <a:schemeClr val="tx1"/>
                </a:solidFill>
                <a:effectLst/>
                <a:latin typeface="Arial" charset="0"/>
                <a:ea typeface="+mn-ea"/>
                <a:cs typeface="Arial" charset="0"/>
              </a:rPr>
              <a:t>David M. Levy,</a:t>
            </a:r>
            <a:r>
              <a:rPr kumimoji="1" lang="en-US" sz="1200" b="0" i="0" kern="1200" baseline="0" dirty="0">
                <a:solidFill>
                  <a:schemeClr val="tx1"/>
                </a:solidFill>
                <a:effectLst/>
                <a:latin typeface="Arial" charset="0"/>
                <a:ea typeface="+mn-ea"/>
                <a:cs typeface="Arial" charset="0"/>
              </a:rPr>
              <a:t> Computer Scientist</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sz="1200" b="0" i="0" kern="1200" dirty="0">
                <a:solidFill>
                  <a:schemeClr val="tx1"/>
                </a:solidFill>
                <a:effectLst/>
                <a:latin typeface="Arial" charset="0"/>
                <a:ea typeface="+mn-ea"/>
                <a:cs typeface="Arial" charset="0"/>
              </a:rPr>
              <a:t>John McCarthy, one of founders of the term Artificial Intelligence</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sz="1200" b="0" i="0" kern="1200" dirty="0">
                <a:solidFill>
                  <a:schemeClr val="tx1"/>
                </a:solidFill>
                <a:effectLst/>
                <a:latin typeface="Arial" charset="0"/>
                <a:ea typeface="+mn-ea"/>
                <a:cs typeface="Arial" charset="0"/>
              </a:rPr>
              <a:t>Deep Thought (CMU</a:t>
            </a:r>
            <a:r>
              <a:rPr kumimoji="1" lang="en-US" sz="1200" b="0" i="0" kern="1200" baseline="0" dirty="0">
                <a:solidFill>
                  <a:schemeClr val="tx1"/>
                </a:solidFill>
                <a:effectLst/>
                <a:latin typeface="Arial" charset="0"/>
                <a:ea typeface="+mn-ea"/>
                <a:cs typeface="Arial" charset="0"/>
              </a:rPr>
              <a:t> and IBM), predecessor of deep blue </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sz="1200" b="0" i="0" kern="1200" dirty="0">
                <a:solidFill>
                  <a:schemeClr val="tx1"/>
                </a:solidFill>
                <a:effectLst/>
                <a:latin typeface="Arial" charset="0"/>
                <a:ea typeface="+mn-ea"/>
                <a:cs typeface="Arial" charset="0"/>
              </a:rPr>
              <a:t>Deep Thought became the first computer to beat a </a:t>
            </a:r>
            <a:r>
              <a:rPr kumimoji="1" lang="en-US" sz="1200" b="0" i="0" u="none" strike="noStrike" kern="1200" dirty="0">
                <a:solidFill>
                  <a:schemeClr val="tx1"/>
                </a:solidFill>
                <a:effectLst/>
                <a:latin typeface="Arial" charset="0"/>
                <a:ea typeface="+mn-ea"/>
                <a:cs typeface="Arial" charset="0"/>
                <a:hlinkClick r:id="rId3" tooltip="Grandmaster (chess)"/>
              </a:rPr>
              <a:t>grandmaster</a:t>
            </a:r>
            <a:r>
              <a:rPr kumimoji="1" lang="en-US" sz="1200" b="0" i="0" u="none" strike="noStrike" kern="1200" dirty="0">
                <a:solidFill>
                  <a:schemeClr val="tx1"/>
                </a:solidFill>
                <a:effectLst/>
                <a:latin typeface="Arial" charset="0"/>
                <a:ea typeface="+mn-ea"/>
                <a:cs typeface="Arial" charset="0"/>
              </a:rPr>
              <a:t>,</a:t>
            </a:r>
            <a:r>
              <a:rPr kumimoji="1" lang="en-US" sz="1200" b="0" i="0" u="none" strike="noStrike" kern="1200" baseline="0" dirty="0">
                <a:solidFill>
                  <a:schemeClr val="tx1"/>
                </a:solidFill>
                <a:effectLst/>
                <a:latin typeface="Arial" charset="0"/>
                <a:ea typeface="+mn-ea"/>
                <a:cs typeface="Arial" charset="0"/>
              </a:rPr>
              <a:t> but was easily defeated by </a:t>
            </a:r>
            <a:r>
              <a:rPr kumimoji="1" lang="en-US" sz="1200" b="0" i="0" kern="1200" dirty="0">
                <a:solidFill>
                  <a:schemeClr val="tx1"/>
                </a:solidFill>
                <a:effectLst/>
                <a:latin typeface="Arial" charset="0"/>
                <a:ea typeface="+mn-ea"/>
                <a:cs typeface="Arial" charset="0"/>
              </a:rPr>
              <a:t>Garry Kasparov</a:t>
            </a:r>
          </a:p>
        </p:txBody>
      </p:sp>
      <p:sp>
        <p:nvSpPr>
          <p:cNvPr id="4" name="Slide Number Placeholder 3"/>
          <p:cNvSpPr>
            <a:spLocks noGrp="1"/>
          </p:cNvSpPr>
          <p:nvPr>
            <p:ph type="sldNum" sz="quarter" idx="10"/>
          </p:nvPr>
        </p:nvSpPr>
        <p:spPr/>
        <p:txBody>
          <a:bodyPr/>
          <a:lstStyle/>
          <a:p>
            <a:fld id="{FB90418C-3C37-480B-B410-FDE62385E4E0}" type="slidenum">
              <a:rPr lang="en-US" smtClean="0"/>
              <a:pPr/>
              <a:t>4</a:t>
            </a:fld>
            <a:endParaRPr lang="en-US"/>
          </a:p>
        </p:txBody>
      </p:sp>
    </p:spTree>
    <p:extLst>
      <p:ext uri="{BB962C8B-B14F-4D97-AF65-F5344CB8AC3E}">
        <p14:creationId xmlns:p14="http://schemas.microsoft.com/office/powerpoint/2010/main" val="1568506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Turn-taking: not real time</a:t>
            </a:r>
          </a:p>
          <a:p>
            <a:r>
              <a:rPr lang="en-US" dirty="0"/>
              <a:t>Zero-sum: really “constant-sum”:</a:t>
            </a:r>
            <a:r>
              <a:rPr lang="en-US" baseline="0" dirty="0"/>
              <a:t> total payoff for all players is the same: chess payoff: win 1 point, loose 0 point, draw ½ point</a:t>
            </a:r>
            <a:endParaRPr lang="en-US" dirty="0"/>
          </a:p>
        </p:txBody>
      </p:sp>
      <p:sp>
        <p:nvSpPr>
          <p:cNvPr id="4" name="Slide Number Placeholder 3"/>
          <p:cNvSpPr>
            <a:spLocks noGrp="1"/>
          </p:cNvSpPr>
          <p:nvPr>
            <p:ph type="sldNum" sz="quarter" idx="10"/>
          </p:nvPr>
        </p:nvSpPr>
        <p:spPr/>
        <p:txBody>
          <a:bodyPr/>
          <a:lstStyle/>
          <a:p>
            <a:fld id="{FB90418C-3C37-480B-B410-FDE62385E4E0}" type="slidenum">
              <a:rPr lang="en-US" smtClean="0"/>
              <a:pPr/>
              <a:t>6</a:t>
            </a:fld>
            <a:endParaRPr lang="en-US"/>
          </a:p>
        </p:txBody>
      </p:sp>
    </p:spTree>
    <p:extLst>
      <p:ext uri="{BB962C8B-B14F-4D97-AF65-F5344CB8AC3E}">
        <p14:creationId xmlns:p14="http://schemas.microsoft.com/office/powerpoint/2010/main" val="1201256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can build a game tree!</a:t>
            </a:r>
          </a:p>
          <a:p>
            <a:r>
              <a:rPr lang="en-US" baseline="0" dirty="0"/>
              <a:t>We can do search! With some caveats</a:t>
            </a:r>
            <a:r>
              <a:rPr lang="is-IS" baseline="0"/>
              <a:t>…</a:t>
            </a:r>
            <a:endParaRPr lang="en-US" baseline="0"/>
          </a:p>
        </p:txBody>
      </p:sp>
      <p:sp>
        <p:nvSpPr>
          <p:cNvPr id="4" name="Slide Number Placeholder 3"/>
          <p:cNvSpPr>
            <a:spLocks noGrp="1"/>
          </p:cNvSpPr>
          <p:nvPr>
            <p:ph type="sldNum" sz="quarter" idx="10"/>
          </p:nvPr>
        </p:nvSpPr>
        <p:spPr/>
        <p:txBody>
          <a:bodyPr/>
          <a:lstStyle/>
          <a:p>
            <a:fld id="{FB90418C-3C37-480B-B410-FDE62385E4E0}" type="slidenum">
              <a:rPr lang="en-US" smtClean="0"/>
              <a:pPr/>
              <a:t>7</a:t>
            </a:fld>
            <a:endParaRPr lang="en-US"/>
          </a:p>
        </p:txBody>
      </p:sp>
    </p:spTree>
    <p:extLst>
      <p:ext uri="{BB962C8B-B14F-4D97-AF65-F5344CB8AC3E}">
        <p14:creationId xmlns:p14="http://schemas.microsoft.com/office/powerpoint/2010/main" val="2005642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is it different from state tree we know?</a:t>
            </a:r>
          </a:p>
          <a:p>
            <a:pPr marL="171450" indent="-171450">
              <a:buFontTx/>
              <a:buChar char="-"/>
            </a:pPr>
            <a:r>
              <a:rPr lang="en-US" dirty="0"/>
              <a:t>min and max turns</a:t>
            </a:r>
          </a:p>
          <a:p>
            <a:pPr marL="171450" indent="-171450">
              <a:buFontTx/>
              <a:buChar char="-"/>
            </a:pPr>
            <a:r>
              <a:rPr lang="en-US" dirty="0"/>
              <a:t>goal states vs. terminal states</a:t>
            </a:r>
          </a:p>
        </p:txBody>
      </p:sp>
      <p:sp>
        <p:nvSpPr>
          <p:cNvPr id="4" name="Slide Number Placeholder 3"/>
          <p:cNvSpPr>
            <a:spLocks noGrp="1"/>
          </p:cNvSpPr>
          <p:nvPr>
            <p:ph type="sldNum" sz="quarter" idx="10"/>
          </p:nvPr>
        </p:nvSpPr>
        <p:spPr/>
        <p:txBody>
          <a:bodyPr/>
          <a:lstStyle/>
          <a:p>
            <a:fld id="{FB90418C-3C37-480B-B410-FDE62385E4E0}" type="slidenum">
              <a:rPr lang="en-US" smtClean="0"/>
              <a:pPr/>
              <a:t>8</a:t>
            </a:fld>
            <a:endParaRPr lang="en-US"/>
          </a:p>
        </p:txBody>
      </p:sp>
    </p:spTree>
    <p:extLst>
      <p:ext uri="{BB962C8B-B14F-4D97-AF65-F5344CB8AC3E}">
        <p14:creationId xmlns:p14="http://schemas.microsoft.com/office/powerpoint/2010/main" val="1625532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Successor</a:t>
            </a:r>
            <a:r>
              <a:rPr lang="en-US" baseline="0" dirty="0"/>
              <a:t> function: </a:t>
            </a:r>
            <a:endParaRPr lang="en-US" dirty="0"/>
          </a:p>
          <a:p>
            <a:r>
              <a:rPr lang="en-US" dirty="0"/>
              <a:t>- No cost.</a:t>
            </a:r>
            <a:r>
              <a:rPr lang="en-US" baseline="0" dirty="0"/>
              <a:t> We just care about winning</a:t>
            </a:r>
            <a:r>
              <a:rPr lang="is-IS" baseline="0" dirty="0"/>
              <a:t>…</a:t>
            </a:r>
            <a:endParaRPr lang="en-US" dirty="0"/>
          </a:p>
        </p:txBody>
      </p:sp>
      <p:sp>
        <p:nvSpPr>
          <p:cNvPr id="4" name="Slide Number Placeholder 3"/>
          <p:cNvSpPr>
            <a:spLocks noGrp="1"/>
          </p:cNvSpPr>
          <p:nvPr>
            <p:ph type="sldNum" sz="quarter" idx="10"/>
          </p:nvPr>
        </p:nvSpPr>
        <p:spPr/>
        <p:txBody>
          <a:bodyPr/>
          <a:lstStyle/>
          <a:p>
            <a:fld id="{FB90418C-3C37-480B-B410-FDE62385E4E0}" type="slidenum">
              <a:rPr lang="en-US" smtClean="0"/>
              <a:pPr/>
              <a:t>9</a:t>
            </a:fld>
            <a:endParaRPr lang="en-US"/>
          </a:p>
        </p:txBody>
      </p:sp>
    </p:spTree>
    <p:extLst>
      <p:ext uri="{BB962C8B-B14F-4D97-AF65-F5344CB8AC3E}">
        <p14:creationId xmlns:p14="http://schemas.microsoft.com/office/powerpoint/2010/main" val="2006363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FB90418C-3C37-480B-B410-FDE62385E4E0}" type="slidenum">
              <a:rPr lang="en-US" smtClean="0"/>
              <a:pPr/>
              <a:t>10</a:t>
            </a:fld>
            <a:endParaRPr lang="en-US"/>
          </a:p>
        </p:txBody>
      </p:sp>
    </p:spTree>
    <p:extLst>
      <p:ext uri="{BB962C8B-B14F-4D97-AF65-F5344CB8AC3E}">
        <p14:creationId xmlns:p14="http://schemas.microsoft.com/office/powerpoint/2010/main" val="642120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4AB22D-1267-42D4-BC19-45FBC2CF5DB4}" type="slidenum">
              <a:rPr lang="en-US" smtClean="0"/>
              <a:pPr/>
              <a:t>‹#›</a:t>
            </a:fld>
            <a:endParaRPr lang="en-US"/>
          </a:p>
        </p:txBody>
      </p:sp>
    </p:spTree>
    <p:extLst>
      <p:ext uri="{BB962C8B-B14F-4D97-AF65-F5344CB8AC3E}">
        <p14:creationId xmlns:p14="http://schemas.microsoft.com/office/powerpoint/2010/main" val="2705214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6A8DCF-A53B-4BE3-9A15-BEF73CC69357}" type="slidenum">
              <a:rPr lang="en-US" smtClean="0"/>
              <a:pPr/>
              <a:t>‹#›</a:t>
            </a:fld>
            <a:endParaRPr lang="en-US"/>
          </a:p>
        </p:txBody>
      </p:sp>
    </p:spTree>
    <p:extLst>
      <p:ext uri="{BB962C8B-B14F-4D97-AF65-F5344CB8AC3E}">
        <p14:creationId xmlns:p14="http://schemas.microsoft.com/office/powerpoint/2010/main" val="2973311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75E5D4-F71C-4B12-88FE-F21061C4241E}" type="slidenum">
              <a:rPr lang="en-US" smtClean="0"/>
              <a:pPr/>
              <a:t>‹#›</a:t>
            </a:fld>
            <a:endParaRPr lang="en-US"/>
          </a:p>
        </p:txBody>
      </p:sp>
    </p:spTree>
    <p:extLst>
      <p:ext uri="{BB962C8B-B14F-4D97-AF65-F5344CB8AC3E}">
        <p14:creationId xmlns:p14="http://schemas.microsoft.com/office/powerpoint/2010/main" val="1565641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p>
        </p:txBody>
      </p:sp>
      <p:sp>
        <p:nvSpPr>
          <p:cNvPr id="3" name="Content Placeholder 2"/>
          <p:cNvSpPr>
            <a:spLocks noGrp="1"/>
          </p:cNvSpPr>
          <p:nvPr>
            <p:ph sz="half" idx="1"/>
          </p:nvPr>
        </p:nvSpPr>
        <p:spPr>
          <a:xfrm>
            <a:off x="457200" y="1981200"/>
            <a:ext cx="8229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4000500"/>
            <a:ext cx="8229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endParaRPr lang="en-US"/>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C117BD12-6826-44C9-B2AF-FF6DCD6AFE71}" type="slidenum">
              <a:rPr lang="en-US"/>
              <a:pPr/>
              <a:t>‹#›</a:t>
            </a:fld>
            <a:endParaRPr lang="en-US"/>
          </a:p>
        </p:txBody>
      </p:sp>
      <p:sp>
        <p:nvSpPr>
          <p:cNvPr id="7" name="Date Placeholder 6"/>
          <p:cNvSpPr>
            <a:spLocks noGrp="1"/>
          </p:cNvSpPr>
          <p:nvPr>
            <p:ph type="dt" sz="half" idx="12"/>
          </p:nvPr>
        </p:nvSpPr>
        <p:spPr>
          <a:xfrm>
            <a:off x="457200" y="6245225"/>
            <a:ext cx="2133600" cy="476250"/>
          </a:xfrm>
        </p:spPr>
        <p:txBody>
          <a:bodyPr/>
          <a:lstStyle>
            <a:lvl1pPr>
              <a:defRPr/>
            </a:lvl1pPr>
          </a:lstStyle>
          <a:p>
            <a:endParaRPr lang="en-US"/>
          </a:p>
        </p:txBody>
      </p:sp>
    </p:spTree>
    <p:extLst>
      <p:ext uri="{BB962C8B-B14F-4D97-AF65-F5344CB8AC3E}">
        <p14:creationId xmlns:p14="http://schemas.microsoft.com/office/powerpoint/2010/main" val="985216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789AEE-AE55-4B76-982A-B7515E955428}" type="slidenum">
              <a:rPr lang="en-US" smtClean="0"/>
              <a:pPr/>
              <a:t>‹#›</a:t>
            </a:fld>
            <a:endParaRPr lang="en-US"/>
          </a:p>
        </p:txBody>
      </p:sp>
    </p:spTree>
    <p:extLst>
      <p:ext uri="{BB962C8B-B14F-4D97-AF65-F5344CB8AC3E}">
        <p14:creationId xmlns:p14="http://schemas.microsoft.com/office/powerpoint/2010/main" val="2728857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B015BE-AFA6-4646-88ED-A7B18A3F1714}" type="slidenum">
              <a:rPr lang="en-US" smtClean="0"/>
              <a:pPr/>
              <a:t>‹#›</a:t>
            </a:fld>
            <a:endParaRPr lang="en-US"/>
          </a:p>
        </p:txBody>
      </p:sp>
    </p:spTree>
    <p:extLst>
      <p:ext uri="{BB962C8B-B14F-4D97-AF65-F5344CB8AC3E}">
        <p14:creationId xmlns:p14="http://schemas.microsoft.com/office/powerpoint/2010/main" val="1543838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73632A-A419-41F2-933C-085A89A7228D}" type="slidenum">
              <a:rPr lang="en-US" smtClean="0"/>
              <a:pPr/>
              <a:t>‹#›</a:t>
            </a:fld>
            <a:endParaRPr lang="en-US"/>
          </a:p>
        </p:txBody>
      </p:sp>
    </p:spTree>
    <p:extLst>
      <p:ext uri="{BB962C8B-B14F-4D97-AF65-F5344CB8AC3E}">
        <p14:creationId xmlns:p14="http://schemas.microsoft.com/office/powerpoint/2010/main" val="542883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2500EE-A577-4B65-8A41-2B3CFB9EFE58}" type="slidenum">
              <a:rPr lang="en-US" smtClean="0"/>
              <a:pPr/>
              <a:t>‹#›</a:t>
            </a:fld>
            <a:endParaRPr lang="en-US"/>
          </a:p>
        </p:txBody>
      </p:sp>
    </p:spTree>
    <p:extLst>
      <p:ext uri="{BB962C8B-B14F-4D97-AF65-F5344CB8AC3E}">
        <p14:creationId xmlns:p14="http://schemas.microsoft.com/office/powerpoint/2010/main" val="142745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B11B6E-3DA4-4F5A-A92A-7649D10CF82F}" type="slidenum">
              <a:rPr lang="en-US" smtClean="0"/>
              <a:pPr/>
              <a:t>‹#›</a:t>
            </a:fld>
            <a:endParaRPr lang="en-US"/>
          </a:p>
        </p:txBody>
      </p:sp>
    </p:spTree>
    <p:extLst>
      <p:ext uri="{BB962C8B-B14F-4D97-AF65-F5344CB8AC3E}">
        <p14:creationId xmlns:p14="http://schemas.microsoft.com/office/powerpoint/2010/main" val="951357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983EF4-0D60-4856-B68D-D968A0296596}" type="slidenum">
              <a:rPr lang="en-US" smtClean="0"/>
              <a:pPr/>
              <a:t>‹#›</a:t>
            </a:fld>
            <a:endParaRPr lang="en-US"/>
          </a:p>
        </p:txBody>
      </p:sp>
    </p:spTree>
    <p:extLst>
      <p:ext uri="{BB962C8B-B14F-4D97-AF65-F5344CB8AC3E}">
        <p14:creationId xmlns:p14="http://schemas.microsoft.com/office/powerpoint/2010/main" val="3628482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7AD754-B5D4-46D7-9B38-181D7BEEBE3D}" type="slidenum">
              <a:rPr lang="en-US" smtClean="0"/>
              <a:pPr/>
              <a:t>‹#›</a:t>
            </a:fld>
            <a:endParaRPr lang="en-US"/>
          </a:p>
        </p:txBody>
      </p:sp>
    </p:spTree>
    <p:extLst>
      <p:ext uri="{BB962C8B-B14F-4D97-AF65-F5344CB8AC3E}">
        <p14:creationId xmlns:p14="http://schemas.microsoft.com/office/powerpoint/2010/main" val="580062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94BD3D-F4F6-4757-BA6B-C7DF0596A7EB}" type="slidenum">
              <a:rPr lang="en-US" smtClean="0"/>
              <a:pPr/>
              <a:t>‹#›</a:t>
            </a:fld>
            <a:endParaRPr lang="en-US"/>
          </a:p>
        </p:txBody>
      </p:sp>
    </p:spTree>
    <p:extLst>
      <p:ext uri="{BB962C8B-B14F-4D97-AF65-F5344CB8AC3E}">
        <p14:creationId xmlns:p14="http://schemas.microsoft.com/office/powerpoint/2010/main" val="2530918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538E88-4D0F-4F34-9179-45ABD2359500}" type="slidenum">
              <a:rPr lang="en-US" smtClean="0"/>
              <a:pPr/>
              <a:t>‹#›</a:t>
            </a:fld>
            <a:endParaRPr lang="en-US"/>
          </a:p>
        </p:txBody>
      </p:sp>
    </p:spTree>
    <p:extLst>
      <p:ext uri="{BB962C8B-B14F-4D97-AF65-F5344CB8AC3E}">
        <p14:creationId xmlns:p14="http://schemas.microsoft.com/office/powerpoint/2010/main" val="56600182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7.emf"/></Relationships>
</file>

<file path=ppt/slides/_rels/slide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6.tiff"/><Relationship Id="rId4" Type="http://schemas.openxmlformats.org/officeDocument/2006/relationships/image" Target="../media/image5.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ctrTitle"/>
          </p:nvPr>
        </p:nvSpPr>
        <p:spPr>
          <a:xfrm>
            <a:off x="685800" y="609600"/>
            <a:ext cx="7772400" cy="1470025"/>
          </a:xfrm>
        </p:spPr>
        <p:txBody>
          <a:bodyPr/>
          <a:lstStyle/>
          <a:p>
            <a:r>
              <a:rPr lang="en-US" b="1" dirty="0"/>
              <a:t>Adversarial Search &amp;</a:t>
            </a:r>
            <a:br>
              <a:rPr lang="en-US" b="1" dirty="0"/>
            </a:br>
            <a:r>
              <a:rPr lang="en-US" b="1" dirty="0"/>
              <a:t>Game Playing</a:t>
            </a:r>
          </a:p>
        </p:txBody>
      </p:sp>
      <p:sp>
        <p:nvSpPr>
          <p:cNvPr id="6" name="Subtitle 5"/>
          <p:cNvSpPr>
            <a:spLocks noGrp="1"/>
          </p:cNvSpPr>
          <p:nvPr>
            <p:ph type="subTitle" idx="1"/>
          </p:nvPr>
        </p:nvSpPr>
        <p:spPr>
          <a:xfrm>
            <a:off x="1371600" y="5594350"/>
            <a:ext cx="6400800" cy="762000"/>
          </a:xfrm>
        </p:spPr>
        <p:txBody>
          <a:bodyPr>
            <a:normAutofit/>
          </a:bodyPr>
          <a:lstStyle/>
          <a:p>
            <a:r>
              <a:rPr lang="en-US" sz="2000" dirty="0"/>
              <a:t>“Problems that arise when we try to plan ahead in a world where others agents are planning against us.”</a:t>
            </a:r>
          </a:p>
        </p:txBody>
      </p:sp>
      <p:sp>
        <p:nvSpPr>
          <p:cNvPr id="2" name="Slide Number Placeholder 1"/>
          <p:cNvSpPr>
            <a:spLocks noGrp="1"/>
          </p:cNvSpPr>
          <p:nvPr>
            <p:ph type="sldNum" sz="quarter" idx="12"/>
          </p:nvPr>
        </p:nvSpPr>
        <p:spPr/>
        <p:txBody>
          <a:bodyPr/>
          <a:lstStyle/>
          <a:p>
            <a:fld id="{1E4AB22D-1267-42D4-BC19-45FBC2CF5DB4}" type="slidenum">
              <a:rPr lang="en-US" smtClean="0"/>
              <a:pPr/>
              <a:t>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56752"/>
    </mc:Choice>
    <mc:Fallback xmlns="">
      <p:transition spd="slow" advClick="0" advTm="5675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r>
              <a:rPr lang="en-US"/>
              <a:t>Game Tree</a:t>
            </a:r>
          </a:p>
        </p:txBody>
      </p:sp>
      <p:grpSp>
        <p:nvGrpSpPr>
          <p:cNvPr id="315410" name="Group 18"/>
          <p:cNvGrpSpPr>
            <a:grpSpLocks/>
          </p:cNvGrpSpPr>
          <p:nvPr/>
        </p:nvGrpSpPr>
        <p:grpSpPr bwMode="auto">
          <a:xfrm>
            <a:off x="3962400" y="1447800"/>
            <a:ext cx="457200" cy="457200"/>
            <a:chOff x="2304" y="1152"/>
            <a:chExt cx="288" cy="288"/>
          </a:xfrm>
        </p:grpSpPr>
        <p:sp>
          <p:nvSpPr>
            <p:cNvPr id="315411" name="Rectangle 19"/>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315412" name="Line 20"/>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15413" name="Line 21"/>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15414" name="Line 22"/>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15415" name="Line 23"/>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7" name="Group 6"/>
          <p:cNvGrpSpPr/>
          <p:nvPr/>
        </p:nvGrpSpPr>
        <p:grpSpPr>
          <a:xfrm>
            <a:off x="1752600" y="3733800"/>
            <a:ext cx="2743200" cy="914400"/>
            <a:chOff x="1752600" y="3733800"/>
            <a:chExt cx="2743200" cy="914400"/>
          </a:xfrm>
        </p:grpSpPr>
        <p:grpSp>
          <p:nvGrpSpPr>
            <p:cNvPr id="315471" name="Group 79"/>
            <p:cNvGrpSpPr>
              <a:grpSpLocks/>
            </p:cNvGrpSpPr>
            <p:nvPr/>
          </p:nvGrpSpPr>
          <p:grpSpPr bwMode="auto">
            <a:xfrm>
              <a:off x="1752600" y="4191000"/>
              <a:ext cx="2743200" cy="457200"/>
              <a:chOff x="1392" y="2880"/>
              <a:chExt cx="1728" cy="288"/>
            </a:xfrm>
          </p:grpSpPr>
          <p:grpSp>
            <p:nvGrpSpPr>
              <p:cNvPr id="315472" name="Group 80"/>
              <p:cNvGrpSpPr>
                <a:grpSpLocks/>
              </p:cNvGrpSpPr>
              <p:nvPr/>
            </p:nvGrpSpPr>
            <p:grpSpPr bwMode="auto">
              <a:xfrm>
                <a:off x="1392" y="2880"/>
                <a:ext cx="288" cy="288"/>
                <a:chOff x="1536" y="2496"/>
                <a:chExt cx="288" cy="288"/>
              </a:xfrm>
            </p:grpSpPr>
            <p:grpSp>
              <p:nvGrpSpPr>
                <p:cNvPr id="315473" name="Group 81"/>
                <p:cNvGrpSpPr>
                  <a:grpSpLocks/>
                </p:cNvGrpSpPr>
                <p:nvPr/>
              </p:nvGrpSpPr>
              <p:grpSpPr bwMode="auto">
                <a:xfrm>
                  <a:off x="1536" y="2496"/>
                  <a:ext cx="288" cy="288"/>
                  <a:chOff x="2112" y="2064"/>
                  <a:chExt cx="288" cy="288"/>
                </a:xfrm>
              </p:grpSpPr>
              <p:grpSp>
                <p:nvGrpSpPr>
                  <p:cNvPr id="315474" name="Group 82"/>
                  <p:cNvGrpSpPr>
                    <a:grpSpLocks/>
                  </p:cNvGrpSpPr>
                  <p:nvPr/>
                </p:nvGrpSpPr>
                <p:grpSpPr bwMode="auto">
                  <a:xfrm>
                    <a:off x="2112" y="2064"/>
                    <a:ext cx="288" cy="288"/>
                    <a:chOff x="2304" y="1152"/>
                    <a:chExt cx="288" cy="288"/>
                  </a:xfrm>
                </p:grpSpPr>
                <p:sp>
                  <p:nvSpPr>
                    <p:cNvPr id="315475" name="Rectangle 83"/>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15476" name="Line 84"/>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15477" name="Line 85"/>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15478" name="Line 86"/>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15479" name="Line 87"/>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315480" name="Group 88"/>
                  <p:cNvGrpSpPr>
                    <a:grpSpLocks/>
                  </p:cNvGrpSpPr>
                  <p:nvPr/>
                </p:nvGrpSpPr>
                <p:grpSpPr bwMode="auto">
                  <a:xfrm>
                    <a:off x="2208" y="2160"/>
                    <a:ext cx="96" cy="96"/>
                    <a:chOff x="2496" y="2400"/>
                    <a:chExt cx="96" cy="96"/>
                  </a:xfrm>
                </p:grpSpPr>
                <p:sp>
                  <p:nvSpPr>
                    <p:cNvPr id="315481" name="Line 89"/>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482" name="Line 90"/>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315483" name="Oval 91"/>
                  <p:cNvSpPr>
                    <a:spLocks noChangeArrowheads="1"/>
                  </p:cNvSpPr>
                  <p:nvPr/>
                </p:nvSpPr>
                <p:spPr bwMode="auto">
                  <a:xfrm>
                    <a:off x="2112" y="2064"/>
                    <a:ext cx="96" cy="96"/>
                  </a:xfrm>
                  <a:prstGeom prst="ellipse">
                    <a:avLst/>
                  </a:prstGeom>
                  <a:solidFill>
                    <a:srgbClr val="F0E09A"/>
                  </a:solidFill>
                  <a:ln w="28575">
                    <a:solidFill>
                      <a:schemeClr val="tx1"/>
                    </a:solidFill>
                    <a:round/>
                    <a:headEnd/>
                    <a:tailEnd/>
                  </a:ln>
                  <a:effectLst/>
                </p:spPr>
                <p:txBody>
                  <a:bodyPr wrap="none" anchor="ctr"/>
                  <a:lstStyle/>
                  <a:p>
                    <a:endParaRPr lang="en-US"/>
                  </a:p>
                </p:txBody>
              </p:sp>
            </p:grpSp>
            <p:grpSp>
              <p:nvGrpSpPr>
                <p:cNvPr id="315484" name="Group 92"/>
                <p:cNvGrpSpPr>
                  <a:grpSpLocks/>
                </p:cNvGrpSpPr>
                <p:nvPr/>
              </p:nvGrpSpPr>
              <p:grpSpPr bwMode="auto">
                <a:xfrm>
                  <a:off x="1632" y="2496"/>
                  <a:ext cx="96" cy="96"/>
                  <a:chOff x="2496" y="2400"/>
                  <a:chExt cx="96" cy="96"/>
                </a:xfrm>
              </p:grpSpPr>
              <p:sp>
                <p:nvSpPr>
                  <p:cNvPr id="315485" name="Line 93"/>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486" name="Line 94"/>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grpSp>
            <p:nvGrpSpPr>
              <p:cNvPr id="315487" name="Group 95"/>
              <p:cNvGrpSpPr>
                <a:grpSpLocks/>
              </p:cNvGrpSpPr>
              <p:nvPr/>
            </p:nvGrpSpPr>
            <p:grpSpPr bwMode="auto">
              <a:xfrm>
                <a:off x="1872" y="2880"/>
                <a:ext cx="288" cy="288"/>
                <a:chOff x="2400" y="2592"/>
                <a:chExt cx="288" cy="288"/>
              </a:xfrm>
            </p:grpSpPr>
            <p:grpSp>
              <p:nvGrpSpPr>
                <p:cNvPr id="315488" name="Group 96"/>
                <p:cNvGrpSpPr>
                  <a:grpSpLocks/>
                </p:cNvGrpSpPr>
                <p:nvPr/>
              </p:nvGrpSpPr>
              <p:grpSpPr bwMode="auto">
                <a:xfrm>
                  <a:off x="2400" y="2592"/>
                  <a:ext cx="288" cy="288"/>
                  <a:chOff x="2112" y="2064"/>
                  <a:chExt cx="288" cy="288"/>
                </a:xfrm>
              </p:grpSpPr>
              <p:grpSp>
                <p:nvGrpSpPr>
                  <p:cNvPr id="315489" name="Group 97"/>
                  <p:cNvGrpSpPr>
                    <a:grpSpLocks/>
                  </p:cNvGrpSpPr>
                  <p:nvPr/>
                </p:nvGrpSpPr>
                <p:grpSpPr bwMode="auto">
                  <a:xfrm>
                    <a:off x="2112" y="2064"/>
                    <a:ext cx="288" cy="288"/>
                    <a:chOff x="2304" y="1152"/>
                    <a:chExt cx="288" cy="288"/>
                  </a:xfrm>
                </p:grpSpPr>
                <p:sp>
                  <p:nvSpPr>
                    <p:cNvPr id="315490" name="Rectangle 98"/>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15491" name="Line 99"/>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15492" name="Line 100"/>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15493" name="Line 101"/>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15494" name="Line 102"/>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315495" name="Group 103"/>
                  <p:cNvGrpSpPr>
                    <a:grpSpLocks/>
                  </p:cNvGrpSpPr>
                  <p:nvPr/>
                </p:nvGrpSpPr>
                <p:grpSpPr bwMode="auto">
                  <a:xfrm>
                    <a:off x="2208" y="2160"/>
                    <a:ext cx="96" cy="96"/>
                    <a:chOff x="2496" y="2400"/>
                    <a:chExt cx="96" cy="96"/>
                  </a:xfrm>
                </p:grpSpPr>
                <p:sp>
                  <p:nvSpPr>
                    <p:cNvPr id="315496" name="Line 104"/>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497" name="Line 105"/>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315498" name="Oval 106"/>
                  <p:cNvSpPr>
                    <a:spLocks noChangeArrowheads="1"/>
                  </p:cNvSpPr>
                  <p:nvPr/>
                </p:nvSpPr>
                <p:spPr bwMode="auto">
                  <a:xfrm>
                    <a:off x="2112" y="2064"/>
                    <a:ext cx="96" cy="96"/>
                  </a:xfrm>
                  <a:prstGeom prst="ellipse">
                    <a:avLst/>
                  </a:prstGeom>
                  <a:solidFill>
                    <a:srgbClr val="F0E09A"/>
                  </a:solidFill>
                  <a:ln w="28575">
                    <a:solidFill>
                      <a:schemeClr val="tx1"/>
                    </a:solidFill>
                    <a:round/>
                    <a:headEnd/>
                    <a:tailEnd/>
                  </a:ln>
                  <a:effectLst/>
                </p:spPr>
                <p:txBody>
                  <a:bodyPr wrap="none" anchor="ctr"/>
                  <a:lstStyle/>
                  <a:p>
                    <a:endParaRPr lang="en-US"/>
                  </a:p>
                </p:txBody>
              </p:sp>
            </p:grpSp>
            <p:grpSp>
              <p:nvGrpSpPr>
                <p:cNvPr id="315499" name="Group 107"/>
                <p:cNvGrpSpPr>
                  <a:grpSpLocks/>
                </p:cNvGrpSpPr>
                <p:nvPr/>
              </p:nvGrpSpPr>
              <p:grpSpPr bwMode="auto">
                <a:xfrm>
                  <a:off x="2592" y="2592"/>
                  <a:ext cx="96" cy="96"/>
                  <a:chOff x="2496" y="2400"/>
                  <a:chExt cx="96" cy="96"/>
                </a:xfrm>
              </p:grpSpPr>
              <p:sp>
                <p:nvSpPr>
                  <p:cNvPr id="315500" name="Line 108"/>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501" name="Line 109"/>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grpSp>
            <p:nvGrpSpPr>
              <p:cNvPr id="315502" name="Group 110"/>
              <p:cNvGrpSpPr>
                <a:grpSpLocks/>
              </p:cNvGrpSpPr>
              <p:nvPr/>
            </p:nvGrpSpPr>
            <p:grpSpPr bwMode="auto">
              <a:xfrm>
                <a:off x="2832" y="2880"/>
                <a:ext cx="288" cy="288"/>
                <a:chOff x="2592" y="2544"/>
                <a:chExt cx="288" cy="288"/>
              </a:xfrm>
            </p:grpSpPr>
            <p:grpSp>
              <p:nvGrpSpPr>
                <p:cNvPr id="315503" name="Group 111"/>
                <p:cNvGrpSpPr>
                  <a:grpSpLocks/>
                </p:cNvGrpSpPr>
                <p:nvPr/>
              </p:nvGrpSpPr>
              <p:grpSpPr bwMode="auto">
                <a:xfrm>
                  <a:off x="2592" y="2544"/>
                  <a:ext cx="288" cy="288"/>
                  <a:chOff x="2112" y="2064"/>
                  <a:chExt cx="288" cy="288"/>
                </a:xfrm>
              </p:grpSpPr>
              <p:grpSp>
                <p:nvGrpSpPr>
                  <p:cNvPr id="315504" name="Group 112"/>
                  <p:cNvGrpSpPr>
                    <a:grpSpLocks/>
                  </p:cNvGrpSpPr>
                  <p:nvPr/>
                </p:nvGrpSpPr>
                <p:grpSpPr bwMode="auto">
                  <a:xfrm>
                    <a:off x="2112" y="2064"/>
                    <a:ext cx="288" cy="288"/>
                    <a:chOff x="2304" y="1152"/>
                    <a:chExt cx="288" cy="288"/>
                  </a:xfrm>
                </p:grpSpPr>
                <p:sp>
                  <p:nvSpPr>
                    <p:cNvPr id="315505" name="Rectangle 113"/>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15506" name="Line 114"/>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15507" name="Line 115"/>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15508" name="Line 116"/>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15509" name="Line 117"/>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315510" name="Group 118"/>
                  <p:cNvGrpSpPr>
                    <a:grpSpLocks/>
                  </p:cNvGrpSpPr>
                  <p:nvPr/>
                </p:nvGrpSpPr>
                <p:grpSpPr bwMode="auto">
                  <a:xfrm>
                    <a:off x="2208" y="2160"/>
                    <a:ext cx="96" cy="96"/>
                    <a:chOff x="2496" y="2400"/>
                    <a:chExt cx="96" cy="96"/>
                  </a:xfrm>
                </p:grpSpPr>
                <p:sp>
                  <p:nvSpPr>
                    <p:cNvPr id="315511" name="Line 119"/>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512" name="Line 120"/>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315513" name="Oval 121"/>
                  <p:cNvSpPr>
                    <a:spLocks noChangeArrowheads="1"/>
                  </p:cNvSpPr>
                  <p:nvPr/>
                </p:nvSpPr>
                <p:spPr bwMode="auto">
                  <a:xfrm>
                    <a:off x="2112" y="2064"/>
                    <a:ext cx="96" cy="96"/>
                  </a:xfrm>
                  <a:prstGeom prst="ellipse">
                    <a:avLst/>
                  </a:prstGeom>
                  <a:solidFill>
                    <a:srgbClr val="F0E09A"/>
                  </a:solidFill>
                  <a:ln w="28575">
                    <a:solidFill>
                      <a:schemeClr val="tx1"/>
                    </a:solidFill>
                    <a:round/>
                    <a:headEnd/>
                    <a:tailEnd/>
                  </a:ln>
                  <a:effectLst/>
                </p:spPr>
                <p:txBody>
                  <a:bodyPr wrap="none" anchor="ctr"/>
                  <a:lstStyle/>
                  <a:p>
                    <a:endParaRPr lang="en-US"/>
                  </a:p>
                </p:txBody>
              </p:sp>
            </p:grpSp>
            <p:grpSp>
              <p:nvGrpSpPr>
                <p:cNvPr id="315514" name="Group 122"/>
                <p:cNvGrpSpPr>
                  <a:grpSpLocks/>
                </p:cNvGrpSpPr>
                <p:nvPr/>
              </p:nvGrpSpPr>
              <p:grpSpPr bwMode="auto">
                <a:xfrm>
                  <a:off x="2784" y="2736"/>
                  <a:ext cx="96" cy="96"/>
                  <a:chOff x="2496" y="2400"/>
                  <a:chExt cx="96" cy="96"/>
                </a:xfrm>
              </p:grpSpPr>
              <p:sp>
                <p:nvSpPr>
                  <p:cNvPr id="315515" name="Line 123"/>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516" name="Line 124"/>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grpSp>
            <p:nvGrpSpPr>
              <p:cNvPr id="315517" name="Group 125"/>
              <p:cNvGrpSpPr>
                <a:grpSpLocks/>
              </p:cNvGrpSpPr>
              <p:nvPr/>
            </p:nvGrpSpPr>
            <p:grpSpPr bwMode="auto">
              <a:xfrm>
                <a:off x="2352" y="2880"/>
                <a:ext cx="288" cy="288"/>
                <a:chOff x="2112" y="2544"/>
                <a:chExt cx="288" cy="288"/>
              </a:xfrm>
            </p:grpSpPr>
            <p:grpSp>
              <p:nvGrpSpPr>
                <p:cNvPr id="315518" name="Group 126"/>
                <p:cNvGrpSpPr>
                  <a:grpSpLocks/>
                </p:cNvGrpSpPr>
                <p:nvPr/>
              </p:nvGrpSpPr>
              <p:grpSpPr bwMode="auto">
                <a:xfrm>
                  <a:off x="2112" y="2544"/>
                  <a:ext cx="288" cy="288"/>
                  <a:chOff x="2112" y="2064"/>
                  <a:chExt cx="288" cy="288"/>
                </a:xfrm>
              </p:grpSpPr>
              <p:grpSp>
                <p:nvGrpSpPr>
                  <p:cNvPr id="315519" name="Group 127"/>
                  <p:cNvGrpSpPr>
                    <a:grpSpLocks/>
                  </p:cNvGrpSpPr>
                  <p:nvPr/>
                </p:nvGrpSpPr>
                <p:grpSpPr bwMode="auto">
                  <a:xfrm>
                    <a:off x="2112" y="2064"/>
                    <a:ext cx="288" cy="288"/>
                    <a:chOff x="2304" y="1152"/>
                    <a:chExt cx="288" cy="288"/>
                  </a:xfrm>
                </p:grpSpPr>
                <p:sp>
                  <p:nvSpPr>
                    <p:cNvPr id="315520" name="Rectangle 128"/>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15521" name="Line 129"/>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15522" name="Line 130"/>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15523" name="Line 131"/>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15524" name="Line 132"/>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315525" name="Group 133"/>
                  <p:cNvGrpSpPr>
                    <a:grpSpLocks/>
                  </p:cNvGrpSpPr>
                  <p:nvPr/>
                </p:nvGrpSpPr>
                <p:grpSpPr bwMode="auto">
                  <a:xfrm>
                    <a:off x="2208" y="2160"/>
                    <a:ext cx="96" cy="96"/>
                    <a:chOff x="2496" y="2400"/>
                    <a:chExt cx="96" cy="96"/>
                  </a:xfrm>
                </p:grpSpPr>
                <p:sp>
                  <p:nvSpPr>
                    <p:cNvPr id="315526" name="Line 134"/>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527" name="Line 135"/>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315528" name="Oval 136"/>
                  <p:cNvSpPr>
                    <a:spLocks noChangeArrowheads="1"/>
                  </p:cNvSpPr>
                  <p:nvPr/>
                </p:nvSpPr>
                <p:spPr bwMode="auto">
                  <a:xfrm>
                    <a:off x="2112" y="2064"/>
                    <a:ext cx="96" cy="96"/>
                  </a:xfrm>
                  <a:prstGeom prst="ellipse">
                    <a:avLst/>
                  </a:prstGeom>
                  <a:solidFill>
                    <a:srgbClr val="F0E09A"/>
                  </a:solidFill>
                  <a:ln w="28575">
                    <a:solidFill>
                      <a:schemeClr val="tx1"/>
                    </a:solidFill>
                    <a:round/>
                    <a:headEnd/>
                    <a:tailEnd/>
                  </a:ln>
                  <a:effectLst/>
                </p:spPr>
                <p:txBody>
                  <a:bodyPr wrap="none" anchor="ctr"/>
                  <a:lstStyle/>
                  <a:p>
                    <a:endParaRPr lang="en-US"/>
                  </a:p>
                </p:txBody>
              </p:sp>
            </p:grpSp>
            <p:grpSp>
              <p:nvGrpSpPr>
                <p:cNvPr id="315529" name="Group 137"/>
                <p:cNvGrpSpPr>
                  <a:grpSpLocks/>
                </p:cNvGrpSpPr>
                <p:nvPr/>
              </p:nvGrpSpPr>
              <p:grpSpPr bwMode="auto">
                <a:xfrm>
                  <a:off x="2304" y="2640"/>
                  <a:ext cx="96" cy="96"/>
                  <a:chOff x="2496" y="2400"/>
                  <a:chExt cx="96" cy="96"/>
                </a:xfrm>
              </p:grpSpPr>
              <p:sp>
                <p:nvSpPr>
                  <p:cNvPr id="315530" name="Line 138"/>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531" name="Line 139"/>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grpSp>
        <p:sp>
          <p:nvSpPr>
            <p:cNvPr id="315536" name="Line 144"/>
            <p:cNvSpPr>
              <a:spLocks noChangeShapeType="1"/>
            </p:cNvSpPr>
            <p:nvPr/>
          </p:nvSpPr>
          <p:spPr bwMode="auto">
            <a:xfrm flipH="1">
              <a:off x="2743200" y="3733800"/>
              <a:ext cx="381000" cy="457200"/>
            </a:xfrm>
            <a:prstGeom prst="line">
              <a:avLst/>
            </a:prstGeom>
            <a:noFill/>
            <a:ln w="9525">
              <a:solidFill>
                <a:schemeClr val="tx1"/>
              </a:solidFill>
              <a:round/>
              <a:headEnd/>
              <a:tailEnd type="triangle" w="med" len="med"/>
            </a:ln>
            <a:effectLst/>
          </p:spPr>
          <p:txBody>
            <a:bodyPr wrap="none"/>
            <a:lstStyle/>
            <a:p>
              <a:endParaRPr lang="en-US"/>
            </a:p>
          </p:txBody>
        </p:sp>
        <p:sp>
          <p:nvSpPr>
            <p:cNvPr id="315537" name="Line 145"/>
            <p:cNvSpPr>
              <a:spLocks noChangeShapeType="1"/>
            </p:cNvSpPr>
            <p:nvPr/>
          </p:nvSpPr>
          <p:spPr bwMode="auto">
            <a:xfrm flipH="1">
              <a:off x="1981200" y="3733800"/>
              <a:ext cx="1143000" cy="457200"/>
            </a:xfrm>
            <a:prstGeom prst="line">
              <a:avLst/>
            </a:prstGeom>
            <a:noFill/>
            <a:ln w="9525">
              <a:solidFill>
                <a:schemeClr val="tx1"/>
              </a:solidFill>
              <a:round/>
              <a:headEnd/>
              <a:tailEnd type="triangle" w="med" len="med"/>
            </a:ln>
            <a:effectLst/>
          </p:spPr>
          <p:txBody>
            <a:bodyPr wrap="none"/>
            <a:lstStyle/>
            <a:p>
              <a:endParaRPr lang="en-US"/>
            </a:p>
          </p:txBody>
        </p:sp>
        <p:sp>
          <p:nvSpPr>
            <p:cNvPr id="315538" name="Line 146"/>
            <p:cNvSpPr>
              <a:spLocks noChangeShapeType="1"/>
            </p:cNvSpPr>
            <p:nvPr/>
          </p:nvSpPr>
          <p:spPr bwMode="auto">
            <a:xfrm>
              <a:off x="3124200" y="3733800"/>
              <a:ext cx="381000" cy="457200"/>
            </a:xfrm>
            <a:prstGeom prst="line">
              <a:avLst/>
            </a:prstGeom>
            <a:noFill/>
            <a:ln w="9525">
              <a:solidFill>
                <a:schemeClr val="tx1"/>
              </a:solidFill>
              <a:round/>
              <a:headEnd/>
              <a:tailEnd type="triangle" w="med" len="med"/>
            </a:ln>
            <a:effectLst/>
          </p:spPr>
          <p:txBody>
            <a:bodyPr wrap="none"/>
            <a:lstStyle/>
            <a:p>
              <a:endParaRPr lang="en-US"/>
            </a:p>
          </p:txBody>
        </p:sp>
        <p:sp>
          <p:nvSpPr>
            <p:cNvPr id="315540" name="Line 148"/>
            <p:cNvSpPr>
              <a:spLocks noChangeShapeType="1"/>
            </p:cNvSpPr>
            <p:nvPr/>
          </p:nvSpPr>
          <p:spPr bwMode="auto">
            <a:xfrm>
              <a:off x="3124200" y="3733800"/>
              <a:ext cx="1143000" cy="457200"/>
            </a:xfrm>
            <a:prstGeom prst="line">
              <a:avLst/>
            </a:prstGeom>
            <a:noFill/>
            <a:ln w="9525">
              <a:solidFill>
                <a:schemeClr val="tx1"/>
              </a:solidFill>
              <a:round/>
              <a:headEnd/>
              <a:tailEnd type="triangle" w="med" len="med"/>
            </a:ln>
            <a:effectLst/>
          </p:spPr>
          <p:txBody>
            <a:bodyPr wrap="none"/>
            <a:lstStyle/>
            <a:p>
              <a:endParaRPr lang="en-US"/>
            </a:p>
          </p:txBody>
        </p:sp>
      </p:grpSp>
      <p:grpSp>
        <p:nvGrpSpPr>
          <p:cNvPr id="315541" name="Group 149"/>
          <p:cNvGrpSpPr>
            <a:grpSpLocks/>
          </p:cNvGrpSpPr>
          <p:nvPr/>
        </p:nvGrpSpPr>
        <p:grpSpPr bwMode="auto">
          <a:xfrm>
            <a:off x="2514600" y="5105400"/>
            <a:ext cx="457200" cy="457200"/>
            <a:chOff x="4944" y="2640"/>
            <a:chExt cx="288" cy="288"/>
          </a:xfrm>
        </p:grpSpPr>
        <p:grpSp>
          <p:nvGrpSpPr>
            <p:cNvPr id="315542" name="Group 150"/>
            <p:cNvGrpSpPr>
              <a:grpSpLocks/>
            </p:cNvGrpSpPr>
            <p:nvPr/>
          </p:nvGrpSpPr>
          <p:grpSpPr bwMode="auto">
            <a:xfrm>
              <a:off x="4944" y="2640"/>
              <a:ext cx="288" cy="288"/>
              <a:chOff x="2400" y="2592"/>
              <a:chExt cx="288" cy="288"/>
            </a:xfrm>
          </p:grpSpPr>
          <p:grpSp>
            <p:nvGrpSpPr>
              <p:cNvPr id="315543" name="Group 151"/>
              <p:cNvGrpSpPr>
                <a:grpSpLocks/>
              </p:cNvGrpSpPr>
              <p:nvPr/>
            </p:nvGrpSpPr>
            <p:grpSpPr bwMode="auto">
              <a:xfrm>
                <a:off x="2400" y="2592"/>
                <a:ext cx="288" cy="288"/>
                <a:chOff x="2112" y="2064"/>
                <a:chExt cx="288" cy="288"/>
              </a:xfrm>
            </p:grpSpPr>
            <p:grpSp>
              <p:nvGrpSpPr>
                <p:cNvPr id="315544" name="Group 152"/>
                <p:cNvGrpSpPr>
                  <a:grpSpLocks/>
                </p:cNvGrpSpPr>
                <p:nvPr/>
              </p:nvGrpSpPr>
              <p:grpSpPr bwMode="auto">
                <a:xfrm>
                  <a:off x="2112" y="2064"/>
                  <a:ext cx="288" cy="288"/>
                  <a:chOff x="2304" y="1152"/>
                  <a:chExt cx="288" cy="288"/>
                </a:xfrm>
              </p:grpSpPr>
              <p:sp>
                <p:nvSpPr>
                  <p:cNvPr id="315545" name="Rectangle 153"/>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315546" name="Line 154"/>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15547" name="Line 155"/>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15548" name="Line 156"/>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15549" name="Line 157"/>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315550" name="Group 158"/>
                <p:cNvGrpSpPr>
                  <a:grpSpLocks/>
                </p:cNvGrpSpPr>
                <p:nvPr/>
              </p:nvGrpSpPr>
              <p:grpSpPr bwMode="auto">
                <a:xfrm>
                  <a:off x="2208" y="2160"/>
                  <a:ext cx="96" cy="96"/>
                  <a:chOff x="2496" y="2400"/>
                  <a:chExt cx="96" cy="96"/>
                </a:xfrm>
              </p:grpSpPr>
              <p:sp>
                <p:nvSpPr>
                  <p:cNvPr id="315551" name="Line 159"/>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552" name="Line 160"/>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315553" name="Oval 161"/>
                <p:cNvSpPr>
                  <a:spLocks noChangeArrowheads="1"/>
                </p:cNvSpPr>
                <p:nvPr/>
              </p:nvSpPr>
              <p:spPr bwMode="auto">
                <a:xfrm>
                  <a:off x="2112" y="2064"/>
                  <a:ext cx="96" cy="96"/>
                </a:xfrm>
                <a:prstGeom prst="ellipse">
                  <a:avLst/>
                </a:prstGeom>
                <a:noFill/>
                <a:ln w="28575">
                  <a:solidFill>
                    <a:schemeClr val="tx1"/>
                  </a:solidFill>
                  <a:round/>
                  <a:headEnd/>
                  <a:tailEnd/>
                </a:ln>
                <a:effectLst/>
              </p:spPr>
              <p:txBody>
                <a:bodyPr wrap="none" anchor="ctr"/>
                <a:lstStyle/>
                <a:p>
                  <a:endParaRPr lang="en-US"/>
                </a:p>
              </p:txBody>
            </p:sp>
          </p:grpSp>
          <p:grpSp>
            <p:nvGrpSpPr>
              <p:cNvPr id="315554" name="Group 162"/>
              <p:cNvGrpSpPr>
                <a:grpSpLocks/>
              </p:cNvGrpSpPr>
              <p:nvPr/>
            </p:nvGrpSpPr>
            <p:grpSpPr bwMode="auto">
              <a:xfrm>
                <a:off x="2592" y="2592"/>
                <a:ext cx="96" cy="96"/>
                <a:chOff x="2496" y="2400"/>
                <a:chExt cx="96" cy="96"/>
              </a:xfrm>
            </p:grpSpPr>
            <p:sp>
              <p:nvSpPr>
                <p:cNvPr id="315555" name="Line 163"/>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556" name="Line 164"/>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sp>
          <p:nvSpPr>
            <p:cNvPr id="315557" name="Oval 165"/>
            <p:cNvSpPr>
              <a:spLocks noChangeArrowheads="1"/>
            </p:cNvSpPr>
            <p:nvPr/>
          </p:nvSpPr>
          <p:spPr bwMode="auto">
            <a:xfrm>
              <a:off x="4944" y="2736"/>
              <a:ext cx="96" cy="96"/>
            </a:xfrm>
            <a:prstGeom prst="ellipse">
              <a:avLst/>
            </a:prstGeom>
            <a:noFill/>
            <a:ln w="28575">
              <a:solidFill>
                <a:schemeClr val="tx1"/>
              </a:solidFill>
              <a:round/>
              <a:headEnd/>
              <a:tailEnd/>
            </a:ln>
            <a:effectLst/>
          </p:spPr>
          <p:txBody>
            <a:bodyPr wrap="none" anchor="ctr"/>
            <a:lstStyle/>
            <a:p>
              <a:endParaRPr lang="en-US"/>
            </a:p>
          </p:txBody>
        </p:sp>
      </p:grpSp>
      <p:sp>
        <p:nvSpPr>
          <p:cNvPr id="315558" name="Line 166"/>
          <p:cNvSpPr>
            <a:spLocks noChangeShapeType="1"/>
          </p:cNvSpPr>
          <p:nvPr/>
        </p:nvSpPr>
        <p:spPr bwMode="auto">
          <a:xfrm>
            <a:off x="2743200" y="4648200"/>
            <a:ext cx="0" cy="457200"/>
          </a:xfrm>
          <a:prstGeom prst="line">
            <a:avLst/>
          </a:prstGeom>
          <a:noFill/>
          <a:ln w="9525">
            <a:solidFill>
              <a:schemeClr val="tx1"/>
            </a:solidFill>
            <a:round/>
            <a:headEnd/>
            <a:tailEnd type="triangle" w="med" len="med"/>
          </a:ln>
          <a:effectLst/>
        </p:spPr>
        <p:txBody>
          <a:bodyPr wrap="none"/>
          <a:lstStyle/>
          <a:p>
            <a:endParaRPr lang="en-US"/>
          </a:p>
        </p:txBody>
      </p:sp>
      <p:grpSp>
        <p:nvGrpSpPr>
          <p:cNvPr id="8" name="Group 7"/>
          <p:cNvGrpSpPr/>
          <p:nvPr/>
        </p:nvGrpSpPr>
        <p:grpSpPr>
          <a:xfrm>
            <a:off x="2514600" y="5562600"/>
            <a:ext cx="457200" cy="914400"/>
            <a:chOff x="2514600" y="5562600"/>
            <a:chExt cx="457200" cy="914400"/>
          </a:xfrm>
        </p:grpSpPr>
        <p:sp>
          <p:nvSpPr>
            <p:cNvPr id="315396" name="Rectangle 4"/>
            <p:cNvSpPr>
              <a:spLocks noChangeArrowheads="1"/>
            </p:cNvSpPr>
            <p:nvPr/>
          </p:nvSpPr>
          <p:spPr bwMode="auto">
            <a:xfrm>
              <a:off x="2514600" y="6019800"/>
              <a:ext cx="457200" cy="457200"/>
            </a:xfrm>
            <a:prstGeom prst="rect">
              <a:avLst/>
            </a:prstGeom>
            <a:solidFill>
              <a:srgbClr val="FFCCFF"/>
            </a:solidFill>
            <a:ln w="19050">
              <a:solidFill>
                <a:schemeClr val="tx1"/>
              </a:solidFill>
              <a:miter lim="800000"/>
              <a:headEnd/>
              <a:tailEnd/>
            </a:ln>
            <a:effectLst/>
          </p:spPr>
          <p:txBody>
            <a:bodyPr wrap="none" anchor="ctr"/>
            <a:lstStyle/>
            <a:p>
              <a:endParaRPr lang="en-US"/>
            </a:p>
          </p:txBody>
        </p:sp>
        <p:sp>
          <p:nvSpPr>
            <p:cNvPr id="315397" name="Rectangle 5"/>
            <p:cNvSpPr>
              <a:spLocks noChangeArrowheads="1"/>
            </p:cNvSpPr>
            <p:nvPr/>
          </p:nvSpPr>
          <p:spPr bwMode="auto">
            <a:xfrm>
              <a:off x="2514600" y="6019800"/>
              <a:ext cx="457200" cy="457200"/>
            </a:xfrm>
            <a:prstGeom prst="rect">
              <a:avLst/>
            </a:prstGeom>
            <a:solidFill>
              <a:srgbClr val="FFCCFF"/>
            </a:solidFill>
            <a:ln w="19050">
              <a:solidFill>
                <a:schemeClr val="tx1"/>
              </a:solidFill>
              <a:miter lim="800000"/>
              <a:headEnd/>
              <a:tailEnd/>
            </a:ln>
            <a:effectLst/>
          </p:spPr>
          <p:txBody>
            <a:bodyPr wrap="none" anchor="ctr"/>
            <a:lstStyle/>
            <a:p>
              <a:endParaRPr lang="en-US"/>
            </a:p>
          </p:txBody>
        </p:sp>
        <p:sp>
          <p:nvSpPr>
            <p:cNvPr id="315398" name="Line 6"/>
            <p:cNvSpPr>
              <a:spLocks noChangeShapeType="1"/>
            </p:cNvSpPr>
            <p:nvPr/>
          </p:nvSpPr>
          <p:spPr bwMode="auto">
            <a:xfrm>
              <a:off x="2514600" y="6324600"/>
              <a:ext cx="457200" cy="0"/>
            </a:xfrm>
            <a:prstGeom prst="line">
              <a:avLst/>
            </a:prstGeom>
            <a:noFill/>
            <a:ln w="19050">
              <a:solidFill>
                <a:schemeClr val="tx1"/>
              </a:solidFill>
              <a:round/>
              <a:headEnd/>
              <a:tailEnd/>
            </a:ln>
            <a:effectLst/>
          </p:spPr>
          <p:txBody>
            <a:bodyPr wrap="none"/>
            <a:lstStyle/>
            <a:p>
              <a:endParaRPr lang="en-US"/>
            </a:p>
          </p:txBody>
        </p:sp>
        <p:sp>
          <p:nvSpPr>
            <p:cNvPr id="315399" name="Line 7"/>
            <p:cNvSpPr>
              <a:spLocks noChangeShapeType="1"/>
            </p:cNvSpPr>
            <p:nvPr/>
          </p:nvSpPr>
          <p:spPr bwMode="auto">
            <a:xfrm>
              <a:off x="2514600" y="6172200"/>
              <a:ext cx="457200" cy="0"/>
            </a:xfrm>
            <a:prstGeom prst="line">
              <a:avLst/>
            </a:prstGeom>
            <a:noFill/>
            <a:ln w="19050">
              <a:solidFill>
                <a:schemeClr val="tx1"/>
              </a:solidFill>
              <a:round/>
              <a:headEnd/>
              <a:tailEnd/>
            </a:ln>
            <a:effectLst/>
          </p:spPr>
          <p:txBody>
            <a:bodyPr wrap="none"/>
            <a:lstStyle/>
            <a:p>
              <a:endParaRPr lang="en-US"/>
            </a:p>
          </p:txBody>
        </p:sp>
        <p:sp>
          <p:nvSpPr>
            <p:cNvPr id="315400" name="Line 8"/>
            <p:cNvSpPr>
              <a:spLocks noChangeShapeType="1"/>
            </p:cNvSpPr>
            <p:nvPr/>
          </p:nvSpPr>
          <p:spPr bwMode="auto">
            <a:xfrm>
              <a:off x="2667000" y="6019800"/>
              <a:ext cx="0" cy="457200"/>
            </a:xfrm>
            <a:prstGeom prst="line">
              <a:avLst/>
            </a:prstGeom>
            <a:noFill/>
            <a:ln w="19050">
              <a:solidFill>
                <a:schemeClr val="tx1"/>
              </a:solidFill>
              <a:round/>
              <a:headEnd/>
              <a:tailEnd/>
            </a:ln>
            <a:effectLst/>
          </p:spPr>
          <p:txBody>
            <a:bodyPr wrap="none"/>
            <a:lstStyle/>
            <a:p>
              <a:endParaRPr lang="en-US"/>
            </a:p>
          </p:txBody>
        </p:sp>
        <p:sp>
          <p:nvSpPr>
            <p:cNvPr id="315401" name="Line 9"/>
            <p:cNvSpPr>
              <a:spLocks noChangeShapeType="1"/>
            </p:cNvSpPr>
            <p:nvPr/>
          </p:nvSpPr>
          <p:spPr bwMode="auto">
            <a:xfrm>
              <a:off x="2819400" y="6019800"/>
              <a:ext cx="0" cy="457200"/>
            </a:xfrm>
            <a:prstGeom prst="line">
              <a:avLst/>
            </a:prstGeom>
            <a:noFill/>
            <a:ln w="19050">
              <a:solidFill>
                <a:schemeClr val="tx1"/>
              </a:solidFill>
              <a:round/>
              <a:headEnd/>
              <a:tailEnd/>
            </a:ln>
            <a:effectLst/>
          </p:spPr>
          <p:txBody>
            <a:bodyPr wrap="none"/>
            <a:lstStyle/>
            <a:p>
              <a:endParaRPr lang="en-US"/>
            </a:p>
          </p:txBody>
        </p:sp>
        <p:sp>
          <p:nvSpPr>
            <p:cNvPr id="315402" name="Line 10"/>
            <p:cNvSpPr>
              <a:spLocks noChangeShapeType="1"/>
            </p:cNvSpPr>
            <p:nvPr/>
          </p:nvSpPr>
          <p:spPr bwMode="auto">
            <a:xfrm>
              <a:off x="2667000" y="6172200"/>
              <a:ext cx="152400" cy="152400"/>
            </a:xfrm>
            <a:prstGeom prst="line">
              <a:avLst/>
            </a:prstGeom>
            <a:noFill/>
            <a:ln w="28575">
              <a:solidFill>
                <a:schemeClr val="tx1"/>
              </a:solidFill>
              <a:round/>
              <a:headEnd/>
              <a:tailEnd/>
            </a:ln>
            <a:effectLst/>
          </p:spPr>
          <p:txBody>
            <a:bodyPr wrap="none"/>
            <a:lstStyle/>
            <a:p>
              <a:endParaRPr lang="en-US"/>
            </a:p>
          </p:txBody>
        </p:sp>
        <p:sp>
          <p:nvSpPr>
            <p:cNvPr id="315403" name="Line 11"/>
            <p:cNvSpPr>
              <a:spLocks noChangeShapeType="1"/>
            </p:cNvSpPr>
            <p:nvPr/>
          </p:nvSpPr>
          <p:spPr bwMode="auto">
            <a:xfrm flipV="1">
              <a:off x="2667000" y="6172200"/>
              <a:ext cx="152400" cy="152400"/>
            </a:xfrm>
            <a:prstGeom prst="line">
              <a:avLst/>
            </a:prstGeom>
            <a:noFill/>
            <a:ln w="28575">
              <a:solidFill>
                <a:schemeClr val="tx1"/>
              </a:solidFill>
              <a:round/>
              <a:headEnd/>
              <a:tailEnd/>
            </a:ln>
            <a:effectLst/>
          </p:spPr>
          <p:txBody>
            <a:bodyPr wrap="none"/>
            <a:lstStyle/>
            <a:p>
              <a:endParaRPr lang="en-US"/>
            </a:p>
          </p:txBody>
        </p:sp>
        <p:sp>
          <p:nvSpPr>
            <p:cNvPr id="315404" name="Oval 12"/>
            <p:cNvSpPr>
              <a:spLocks noChangeArrowheads="1"/>
            </p:cNvSpPr>
            <p:nvPr/>
          </p:nvSpPr>
          <p:spPr bwMode="auto">
            <a:xfrm>
              <a:off x="2514600" y="6019800"/>
              <a:ext cx="152400" cy="152400"/>
            </a:xfrm>
            <a:prstGeom prst="ellipse">
              <a:avLst/>
            </a:prstGeom>
            <a:solidFill>
              <a:srgbClr val="FFCCFF"/>
            </a:solidFill>
            <a:ln w="28575">
              <a:solidFill>
                <a:schemeClr val="tx1"/>
              </a:solidFill>
              <a:round/>
              <a:headEnd/>
              <a:tailEnd/>
            </a:ln>
            <a:effectLst/>
          </p:spPr>
          <p:txBody>
            <a:bodyPr wrap="none" anchor="ctr"/>
            <a:lstStyle/>
            <a:p>
              <a:endParaRPr lang="en-US"/>
            </a:p>
          </p:txBody>
        </p:sp>
        <p:sp>
          <p:nvSpPr>
            <p:cNvPr id="315405" name="Line 13"/>
            <p:cNvSpPr>
              <a:spLocks noChangeShapeType="1"/>
            </p:cNvSpPr>
            <p:nvPr/>
          </p:nvSpPr>
          <p:spPr bwMode="auto">
            <a:xfrm>
              <a:off x="2819400" y="6019800"/>
              <a:ext cx="152400" cy="152400"/>
            </a:xfrm>
            <a:prstGeom prst="line">
              <a:avLst/>
            </a:prstGeom>
            <a:noFill/>
            <a:ln w="28575">
              <a:solidFill>
                <a:schemeClr val="tx1"/>
              </a:solidFill>
              <a:round/>
              <a:headEnd/>
              <a:tailEnd/>
            </a:ln>
            <a:effectLst/>
          </p:spPr>
          <p:txBody>
            <a:bodyPr wrap="none"/>
            <a:lstStyle/>
            <a:p>
              <a:endParaRPr lang="en-US"/>
            </a:p>
          </p:txBody>
        </p:sp>
        <p:sp>
          <p:nvSpPr>
            <p:cNvPr id="315406" name="Line 14"/>
            <p:cNvSpPr>
              <a:spLocks noChangeShapeType="1"/>
            </p:cNvSpPr>
            <p:nvPr/>
          </p:nvSpPr>
          <p:spPr bwMode="auto">
            <a:xfrm flipV="1">
              <a:off x="2819400" y="6019800"/>
              <a:ext cx="152400" cy="152400"/>
            </a:xfrm>
            <a:prstGeom prst="line">
              <a:avLst/>
            </a:prstGeom>
            <a:noFill/>
            <a:ln w="28575">
              <a:solidFill>
                <a:schemeClr val="tx1"/>
              </a:solidFill>
              <a:round/>
              <a:headEnd/>
              <a:tailEnd/>
            </a:ln>
            <a:effectLst/>
          </p:spPr>
          <p:txBody>
            <a:bodyPr wrap="none"/>
            <a:lstStyle/>
            <a:p>
              <a:endParaRPr lang="en-US"/>
            </a:p>
          </p:txBody>
        </p:sp>
        <p:sp>
          <p:nvSpPr>
            <p:cNvPr id="315407" name="Line 15"/>
            <p:cNvSpPr>
              <a:spLocks noChangeShapeType="1"/>
            </p:cNvSpPr>
            <p:nvPr/>
          </p:nvSpPr>
          <p:spPr bwMode="auto">
            <a:xfrm>
              <a:off x="2514600" y="6324600"/>
              <a:ext cx="152400" cy="152400"/>
            </a:xfrm>
            <a:prstGeom prst="line">
              <a:avLst/>
            </a:prstGeom>
            <a:noFill/>
            <a:ln w="28575">
              <a:solidFill>
                <a:schemeClr val="tx1"/>
              </a:solidFill>
              <a:round/>
              <a:headEnd/>
              <a:tailEnd/>
            </a:ln>
            <a:effectLst/>
          </p:spPr>
          <p:txBody>
            <a:bodyPr wrap="none"/>
            <a:lstStyle/>
            <a:p>
              <a:endParaRPr lang="en-US"/>
            </a:p>
          </p:txBody>
        </p:sp>
        <p:sp>
          <p:nvSpPr>
            <p:cNvPr id="315408" name="Line 16"/>
            <p:cNvSpPr>
              <a:spLocks noChangeShapeType="1"/>
            </p:cNvSpPr>
            <p:nvPr/>
          </p:nvSpPr>
          <p:spPr bwMode="auto">
            <a:xfrm flipV="1">
              <a:off x="2514600" y="6324600"/>
              <a:ext cx="152400" cy="152400"/>
            </a:xfrm>
            <a:prstGeom prst="line">
              <a:avLst/>
            </a:prstGeom>
            <a:noFill/>
            <a:ln w="28575">
              <a:solidFill>
                <a:schemeClr val="tx1"/>
              </a:solidFill>
              <a:round/>
              <a:headEnd/>
              <a:tailEnd/>
            </a:ln>
            <a:effectLst/>
          </p:spPr>
          <p:txBody>
            <a:bodyPr wrap="none"/>
            <a:lstStyle/>
            <a:p>
              <a:endParaRPr lang="en-US"/>
            </a:p>
          </p:txBody>
        </p:sp>
        <p:sp>
          <p:nvSpPr>
            <p:cNvPr id="315409" name="Oval 17"/>
            <p:cNvSpPr>
              <a:spLocks noChangeArrowheads="1"/>
            </p:cNvSpPr>
            <p:nvPr/>
          </p:nvSpPr>
          <p:spPr bwMode="auto">
            <a:xfrm>
              <a:off x="2514600" y="6172200"/>
              <a:ext cx="152400" cy="152400"/>
            </a:xfrm>
            <a:prstGeom prst="ellipse">
              <a:avLst/>
            </a:prstGeom>
            <a:solidFill>
              <a:srgbClr val="FFCCFF"/>
            </a:solidFill>
            <a:ln w="28575">
              <a:solidFill>
                <a:schemeClr val="tx1"/>
              </a:solidFill>
              <a:round/>
              <a:headEnd/>
              <a:tailEnd/>
            </a:ln>
            <a:effectLst/>
          </p:spPr>
          <p:txBody>
            <a:bodyPr wrap="none" anchor="ctr"/>
            <a:lstStyle/>
            <a:p>
              <a:endParaRPr lang="en-US"/>
            </a:p>
          </p:txBody>
        </p:sp>
        <p:sp>
          <p:nvSpPr>
            <p:cNvPr id="315559" name="Line 167"/>
            <p:cNvSpPr>
              <a:spLocks noChangeShapeType="1"/>
            </p:cNvSpPr>
            <p:nvPr/>
          </p:nvSpPr>
          <p:spPr bwMode="auto">
            <a:xfrm>
              <a:off x="2743200" y="5562600"/>
              <a:ext cx="0" cy="457200"/>
            </a:xfrm>
            <a:prstGeom prst="line">
              <a:avLst/>
            </a:prstGeom>
            <a:noFill/>
            <a:ln w="9525">
              <a:solidFill>
                <a:schemeClr val="tx1"/>
              </a:solidFill>
              <a:round/>
              <a:headEnd/>
              <a:tailEnd type="triangle" w="med" len="med"/>
            </a:ln>
            <a:effectLst/>
          </p:spPr>
          <p:txBody>
            <a:bodyPr wrap="none"/>
            <a:lstStyle/>
            <a:p>
              <a:endParaRPr lang="en-US"/>
            </a:p>
          </p:txBody>
        </p:sp>
      </p:grpSp>
      <p:grpSp>
        <p:nvGrpSpPr>
          <p:cNvPr id="6" name="Group 5"/>
          <p:cNvGrpSpPr/>
          <p:nvPr/>
        </p:nvGrpSpPr>
        <p:grpSpPr>
          <a:xfrm>
            <a:off x="228600" y="1752600"/>
            <a:ext cx="6096000" cy="1066800"/>
            <a:chOff x="228600" y="1752600"/>
            <a:chExt cx="6096000" cy="1066800"/>
          </a:xfrm>
        </p:grpSpPr>
        <p:grpSp>
          <p:nvGrpSpPr>
            <p:cNvPr id="4" name="Group 3"/>
            <p:cNvGrpSpPr/>
            <p:nvPr/>
          </p:nvGrpSpPr>
          <p:grpSpPr>
            <a:xfrm>
              <a:off x="2133600" y="1905000"/>
              <a:ext cx="4191000" cy="914400"/>
              <a:chOff x="2133600" y="1905000"/>
              <a:chExt cx="4191000" cy="914400"/>
            </a:xfrm>
          </p:grpSpPr>
          <p:grpSp>
            <p:nvGrpSpPr>
              <p:cNvPr id="315416" name="Group 24"/>
              <p:cNvGrpSpPr>
                <a:grpSpLocks/>
              </p:cNvGrpSpPr>
              <p:nvPr/>
            </p:nvGrpSpPr>
            <p:grpSpPr bwMode="auto">
              <a:xfrm>
                <a:off x="2133600" y="2362200"/>
                <a:ext cx="4191000" cy="457200"/>
                <a:chOff x="1632" y="1632"/>
                <a:chExt cx="2640" cy="288"/>
              </a:xfrm>
            </p:grpSpPr>
            <p:grpSp>
              <p:nvGrpSpPr>
                <p:cNvPr id="315417" name="Group 25"/>
                <p:cNvGrpSpPr>
                  <a:grpSpLocks/>
                </p:cNvGrpSpPr>
                <p:nvPr/>
              </p:nvGrpSpPr>
              <p:grpSpPr bwMode="auto">
                <a:xfrm>
                  <a:off x="1632" y="1632"/>
                  <a:ext cx="288" cy="288"/>
                  <a:chOff x="1248" y="1632"/>
                  <a:chExt cx="288" cy="288"/>
                </a:xfrm>
              </p:grpSpPr>
              <p:grpSp>
                <p:nvGrpSpPr>
                  <p:cNvPr id="315418" name="Group 26"/>
                  <p:cNvGrpSpPr>
                    <a:grpSpLocks/>
                  </p:cNvGrpSpPr>
                  <p:nvPr/>
                </p:nvGrpSpPr>
                <p:grpSpPr bwMode="auto">
                  <a:xfrm>
                    <a:off x="1248" y="1632"/>
                    <a:ext cx="288" cy="288"/>
                    <a:chOff x="2304" y="1152"/>
                    <a:chExt cx="288" cy="288"/>
                  </a:xfrm>
                </p:grpSpPr>
                <p:sp>
                  <p:nvSpPr>
                    <p:cNvPr id="315419" name="Rectangle 27"/>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15420" name="Line 28"/>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15421" name="Line 29"/>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15422" name="Line 30"/>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15423" name="Line 31"/>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315424" name="Group 32"/>
                  <p:cNvGrpSpPr>
                    <a:grpSpLocks/>
                  </p:cNvGrpSpPr>
                  <p:nvPr/>
                </p:nvGrpSpPr>
                <p:grpSpPr bwMode="auto">
                  <a:xfrm>
                    <a:off x="1248" y="1632"/>
                    <a:ext cx="96" cy="96"/>
                    <a:chOff x="2496" y="2400"/>
                    <a:chExt cx="96" cy="96"/>
                  </a:xfrm>
                </p:grpSpPr>
                <p:sp>
                  <p:nvSpPr>
                    <p:cNvPr id="315425" name="Line 33"/>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426" name="Line 34"/>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grpSp>
              <p:nvGrpSpPr>
                <p:cNvPr id="315427" name="Group 35"/>
                <p:cNvGrpSpPr>
                  <a:grpSpLocks/>
                </p:cNvGrpSpPr>
                <p:nvPr/>
              </p:nvGrpSpPr>
              <p:grpSpPr bwMode="auto">
                <a:xfrm>
                  <a:off x="3984" y="1632"/>
                  <a:ext cx="288" cy="288"/>
                  <a:chOff x="4320" y="1632"/>
                  <a:chExt cx="288" cy="288"/>
                </a:xfrm>
              </p:grpSpPr>
              <p:grpSp>
                <p:nvGrpSpPr>
                  <p:cNvPr id="315428" name="Group 36"/>
                  <p:cNvGrpSpPr>
                    <a:grpSpLocks/>
                  </p:cNvGrpSpPr>
                  <p:nvPr/>
                </p:nvGrpSpPr>
                <p:grpSpPr bwMode="auto">
                  <a:xfrm>
                    <a:off x="4320" y="1632"/>
                    <a:ext cx="288" cy="288"/>
                    <a:chOff x="2304" y="1152"/>
                    <a:chExt cx="288" cy="288"/>
                  </a:xfrm>
                </p:grpSpPr>
                <p:sp>
                  <p:nvSpPr>
                    <p:cNvPr id="315429" name="Rectangle 37"/>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15430" name="Line 38"/>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15431" name="Line 39"/>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15432" name="Line 40"/>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15433" name="Line 41"/>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315434" name="Group 42"/>
                  <p:cNvGrpSpPr>
                    <a:grpSpLocks/>
                  </p:cNvGrpSpPr>
                  <p:nvPr/>
                </p:nvGrpSpPr>
                <p:grpSpPr bwMode="auto">
                  <a:xfrm>
                    <a:off x="4416" y="1632"/>
                    <a:ext cx="96" cy="96"/>
                    <a:chOff x="2496" y="2400"/>
                    <a:chExt cx="96" cy="96"/>
                  </a:xfrm>
                </p:grpSpPr>
                <p:sp>
                  <p:nvSpPr>
                    <p:cNvPr id="315435" name="Line 43"/>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436" name="Line 44"/>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grpSp>
              <p:nvGrpSpPr>
                <p:cNvPr id="315437" name="Group 45"/>
                <p:cNvGrpSpPr>
                  <a:grpSpLocks/>
                </p:cNvGrpSpPr>
                <p:nvPr/>
              </p:nvGrpSpPr>
              <p:grpSpPr bwMode="auto">
                <a:xfrm>
                  <a:off x="2784" y="1632"/>
                  <a:ext cx="288" cy="288"/>
                  <a:chOff x="2496" y="1536"/>
                  <a:chExt cx="288" cy="288"/>
                </a:xfrm>
              </p:grpSpPr>
              <p:grpSp>
                <p:nvGrpSpPr>
                  <p:cNvPr id="315438" name="Group 46"/>
                  <p:cNvGrpSpPr>
                    <a:grpSpLocks/>
                  </p:cNvGrpSpPr>
                  <p:nvPr/>
                </p:nvGrpSpPr>
                <p:grpSpPr bwMode="auto">
                  <a:xfrm>
                    <a:off x="2496" y="1536"/>
                    <a:ext cx="288" cy="288"/>
                    <a:chOff x="2304" y="1152"/>
                    <a:chExt cx="288" cy="288"/>
                  </a:xfrm>
                </p:grpSpPr>
                <p:sp>
                  <p:nvSpPr>
                    <p:cNvPr id="315439" name="Rectangle 47"/>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15440" name="Line 48"/>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15441" name="Line 49"/>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15442" name="Line 50"/>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15443" name="Line 51"/>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315444" name="Group 52"/>
                  <p:cNvGrpSpPr>
                    <a:grpSpLocks/>
                  </p:cNvGrpSpPr>
                  <p:nvPr/>
                </p:nvGrpSpPr>
                <p:grpSpPr bwMode="auto">
                  <a:xfrm>
                    <a:off x="2592" y="1632"/>
                    <a:ext cx="96" cy="96"/>
                    <a:chOff x="2496" y="2400"/>
                    <a:chExt cx="96" cy="96"/>
                  </a:xfrm>
                </p:grpSpPr>
                <p:sp>
                  <p:nvSpPr>
                    <p:cNvPr id="315445" name="Line 53"/>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446" name="Line 54"/>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grpSp>
          <p:grpSp>
            <p:nvGrpSpPr>
              <p:cNvPr id="3" name="Group 2"/>
              <p:cNvGrpSpPr/>
              <p:nvPr/>
            </p:nvGrpSpPr>
            <p:grpSpPr>
              <a:xfrm>
                <a:off x="2362200" y="1905000"/>
                <a:ext cx="3733800" cy="457200"/>
                <a:chOff x="2362200" y="1905000"/>
                <a:chExt cx="3733800" cy="457200"/>
              </a:xfrm>
            </p:grpSpPr>
            <p:sp>
              <p:nvSpPr>
                <p:cNvPr id="315532" name="Line 140"/>
                <p:cNvSpPr>
                  <a:spLocks noChangeShapeType="1"/>
                </p:cNvSpPr>
                <p:nvPr/>
              </p:nvSpPr>
              <p:spPr bwMode="auto">
                <a:xfrm flipH="1">
                  <a:off x="2362200" y="1905000"/>
                  <a:ext cx="1828800" cy="457200"/>
                </a:xfrm>
                <a:prstGeom prst="line">
                  <a:avLst/>
                </a:prstGeom>
                <a:noFill/>
                <a:ln w="9525">
                  <a:solidFill>
                    <a:schemeClr val="tx1"/>
                  </a:solidFill>
                  <a:round/>
                  <a:headEnd/>
                  <a:tailEnd type="triangle" w="med" len="med"/>
                </a:ln>
                <a:effectLst/>
              </p:spPr>
              <p:txBody>
                <a:bodyPr wrap="none"/>
                <a:lstStyle/>
                <a:p>
                  <a:endParaRPr lang="en-US"/>
                </a:p>
              </p:txBody>
            </p:sp>
            <p:sp>
              <p:nvSpPr>
                <p:cNvPr id="315533" name="Line 141"/>
                <p:cNvSpPr>
                  <a:spLocks noChangeShapeType="1"/>
                </p:cNvSpPr>
                <p:nvPr/>
              </p:nvSpPr>
              <p:spPr bwMode="auto">
                <a:xfrm>
                  <a:off x="4191000" y="1905000"/>
                  <a:ext cx="0" cy="457200"/>
                </a:xfrm>
                <a:prstGeom prst="line">
                  <a:avLst/>
                </a:prstGeom>
                <a:noFill/>
                <a:ln w="9525">
                  <a:solidFill>
                    <a:schemeClr val="tx1"/>
                  </a:solidFill>
                  <a:round/>
                  <a:headEnd/>
                  <a:tailEnd type="triangle" w="med" len="med"/>
                </a:ln>
                <a:effectLst/>
              </p:spPr>
              <p:txBody>
                <a:bodyPr wrap="none"/>
                <a:lstStyle/>
                <a:p>
                  <a:endParaRPr lang="en-US"/>
                </a:p>
              </p:txBody>
            </p:sp>
            <p:sp>
              <p:nvSpPr>
                <p:cNvPr id="315534" name="Line 142"/>
                <p:cNvSpPr>
                  <a:spLocks noChangeShapeType="1"/>
                </p:cNvSpPr>
                <p:nvPr/>
              </p:nvSpPr>
              <p:spPr bwMode="auto">
                <a:xfrm>
                  <a:off x="4191000" y="1905000"/>
                  <a:ext cx="1905000" cy="457200"/>
                </a:xfrm>
                <a:prstGeom prst="line">
                  <a:avLst/>
                </a:prstGeom>
                <a:noFill/>
                <a:ln w="9525">
                  <a:solidFill>
                    <a:schemeClr val="tx1"/>
                  </a:solidFill>
                  <a:round/>
                  <a:headEnd/>
                  <a:tailEnd type="triangle" w="med" len="med"/>
                </a:ln>
                <a:effectLst/>
              </p:spPr>
              <p:txBody>
                <a:bodyPr wrap="none"/>
                <a:lstStyle/>
                <a:p>
                  <a:endParaRPr lang="en-US"/>
                </a:p>
              </p:txBody>
            </p:sp>
          </p:grpSp>
        </p:grpSp>
        <p:sp>
          <p:nvSpPr>
            <p:cNvPr id="315560" name="Text Box 168"/>
            <p:cNvSpPr txBox="1">
              <a:spLocks noChangeArrowheads="1"/>
            </p:cNvSpPr>
            <p:nvPr/>
          </p:nvSpPr>
          <p:spPr bwMode="auto">
            <a:xfrm>
              <a:off x="228600" y="1752600"/>
              <a:ext cx="1652588" cy="366713"/>
            </a:xfrm>
            <a:prstGeom prst="rect">
              <a:avLst/>
            </a:prstGeom>
            <a:noFill/>
            <a:ln w="9525">
              <a:noFill/>
              <a:miter lim="800000"/>
              <a:headEnd/>
              <a:tailEnd/>
            </a:ln>
            <a:effectLst/>
          </p:spPr>
          <p:txBody>
            <a:bodyPr wrap="none">
              <a:spAutoFit/>
            </a:bodyPr>
            <a:lstStyle/>
            <a:p>
              <a:r>
                <a:rPr lang="en-US" dirty="0">
                  <a:latin typeface="Comic Sans MS" pitchFamily="66" charset="0"/>
                </a:rPr>
                <a:t>MAX’s play </a:t>
              </a:r>
              <a:r>
                <a:rPr lang="en-US" dirty="0">
                  <a:latin typeface="Comic Sans MS" pitchFamily="66" charset="0"/>
                  <a:sym typeface="Symbol" pitchFamily="18" charset="2"/>
                </a:rPr>
                <a:t></a:t>
              </a:r>
            </a:p>
          </p:txBody>
        </p:sp>
      </p:grpSp>
      <p:grpSp>
        <p:nvGrpSpPr>
          <p:cNvPr id="5" name="Group 4"/>
          <p:cNvGrpSpPr/>
          <p:nvPr/>
        </p:nvGrpSpPr>
        <p:grpSpPr>
          <a:xfrm>
            <a:off x="228600" y="2819400"/>
            <a:ext cx="5257800" cy="914400"/>
            <a:chOff x="228600" y="2819400"/>
            <a:chExt cx="5257800" cy="914400"/>
          </a:xfrm>
        </p:grpSpPr>
        <p:grpSp>
          <p:nvGrpSpPr>
            <p:cNvPr id="315447" name="Group 55"/>
            <p:cNvGrpSpPr>
              <a:grpSpLocks/>
            </p:cNvGrpSpPr>
            <p:nvPr/>
          </p:nvGrpSpPr>
          <p:grpSpPr bwMode="auto">
            <a:xfrm>
              <a:off x="2895600" y="3276600"/>
              <a:ext cx="2590800" cy="457200"/>
              <a:chOff x="2112" y="2208"/>
              <a:chExt cx="1632" cy="288"/>
            </a:xfrm>
          </p:grpSpPr>
          <p:grpSp>
            <p:nvGrpSpPr>
              <p:cNvPr id="315448" name="Group 56"/>
              <p:cNvGrpSpPr>
                <a:grpSpLocks/>
              </p:cNvGrpSpPr>
              <p:nvPr/>
            </p:nvGrpSpPr>
            <p:grpSpPr bwMode="auto">
              <a:xfrm>
                <a:off x="2112" y="2208"/>
                <a:ext cx="288" cy="288"/>
                <a:chOff x="2112" y="2064"/>
                <a:chExt cx="288" cy="288"/>
              </a:xfrm>
            </p:grpSpPr>
            <p:grpSp>
              <p:nvGrpSpPr>
                <p:cNvPr id="315449" name="Group 57"/>
                <p:cNvGrpSpPr>
                  <a:grpSpLocks/>
                </p:cNvGrpSpPr>
                <p:nvPr/>
              </p:nvGrpSpPr>
              <p:grpSpPr bwMode="auto">
                <a:xfrm>
                  <a:off x="2112" y="2064"/>
                  <a:ext cx="288" cy="288"/>
                  <a:chOff x="2304" y="1152"/>
                  <a:chExt cx="288" cy="288"/>
                </a:xfrm>
              </p:grpSpPr>
              <p:sp>
                <p:nvSpPr>
                  <p:cNvPr id="315450" name="Rectangle 58"/>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315451" name="Line 59"/>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15452" name="Line 60"/>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15453" name="Line 61"/>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15454" name="Line 62"/>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315455" name="Group 63"/>
                <p:cNvGrpSpPr>
                  <a:grpSpLocks/>
                </p:cNvGrpSpPr>
                <p:nvPr/>
              </p:nvGrpSpPr>
              <p:grpSpPr bwMode="auto">
                <a:xfrm>
                  <a:off x="2208" y="2160"/>
                  <a:ext cx="96" cy="96"/>
                  <a:chOff x="2496" y="2400"/>
                  <a:chExt cx="96" cy="96"/>
                </a:xfrm>
              </p:grpSpPr>
              <p:sp>
                <p:nvSpPr>
                  <p:cNvPr id="315456" name="Line 64"/>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457" name="Line 65"/>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315458" name="Oval 66"/>
                <p:cNvSpPr>
                  <a:spLocks noChangeArrowheads="1"/>
                </p:cNvSpPr>
                <p:nvPr/>
              </p:nvSpPr>
              <p:spPr bwMode="auto">
                <a:xfrm>
                  <a:off x="2112" y="2064"/>
                  <a:ext cx="96" cy="96"/>
                </a:xfrm>
                <a:prstGeom prst="ellipse">
                  <a:avLst/>
                </a:prstGeom>
                <a:noFill/>
                <a:ln w="28575">
                  <a:solidFill>
                    <a:schemeClr val="tx1"/>
                  </a:solidFill>
                  <a:round/>
                  <a:headEnd/>
                  <a:tailEnd/>
                </a:ln>
                <a:effectLst/>
              </p:spPr>
              <p:txBody>
                <a:bodyPr wrap="none" anchor="ctr"/>
                <a:lstStyle/>
                <a:p>
                  <a:endParaRPr lang="en-US"/>
                </a:p>
              </p:txBody>
            </p:sp>
          </p:grpSp>
          <p:grpSp>
            <p:nvGrpSpPr>
              <p:cNvPr id="315459" name="Group 67"/>
              <p:cNvGrpSpPr>
                <a:grpSpLocks/>
              </p:cNvGrpSpPr>
              <p:nvPr/>
            </p:nvGrpSpPr>
            <p:grpSpPr bwMode="auto">
              <a:xfrm>
                <a:off x="3456" y="2208"/>
                <a:ext cx="288" cy="288"/>
                <a:chOff x="3072" y="2112"/>
                <a:chExt cx="288" cy="288"/>
              </a:xfrm>
            </p:grpSpPr>
            <p:grpSp>
              <p:nvGrpSpPr>
                <p:cNvPr id="315460" name="Group 68"/>
                <p:cNvGrpSpPr>
                  <a:grpSpLocks/>
                </p:cNvGrpSpPr>
                <p:nvPr/>
              </p:nvGrpSpPr>
              <p:grpSpPr bwMode="auto">
                <a:xfrm>
                  <a:off x="3072" y="2112"/>
                  <a:ext cx="288" cy="288"/>
                  <a:chOff x="2496" y="1536"/>
                  <a:chExt cx="288" cy="288"/>
                </a:xfrm>
              </p:grpSpPr>
              <p:grpSp>
                <p:nvGrpSpPr>
                  <p:cNvPr id="315461" name="Group 69"/>
                  <p:cNvGrpSpPr>
                    <a:grpSpLocks/>
                  </p:cNvGrpSpPr>
                  <p:nvPr/>
                </p:nvGrpSpPr>
                <p:grpSpPr bwMode="auto">
                  <a:xfrm>
                    <a:off x="2496" y="1536"/>
                    <a:ext cx="288" cy="288"/>
                    <a:chOff x="2304" y="1152"/>
                    <a:chExt cx="288" cy="288"/>
                  </a:xfrm>
                </p:grpSpPr>
                <p:sp>
                  <p:nvSpPr>
                    <p:cNvPr id="315462" name="Rectangle 70"/>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315463" name="Line 71"/>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15464" name="Line 72"/>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15465" name="Line 73"/>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15466" name="Line 74"/>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315467" name="Group 75"/>
                  <p:cNvGrpSpPr>
                    <a:grpSpLocks/>
                  </p:cNvGrpSpPr>
                  <p:nvPr/>
                </p:nvGrpSpPr>
                <p:grpSpPr bwMode="auto">
                  <a:xfrm>
                    <a:off x="2592" y="1632"/>
                    <a:ext cx="96" cy="96"/>
                    <a:chOff x="2496" y="2400"/>
                    <a:chExt cx="96" cy="96"/>
                  </a:xfrm>
                </p:grpSpPr>
                <p:sp>
                  <p:nvSpPr>
                    <p:cNvPr id="315468" name="Line 76"/>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469" name="Line 77"/>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sp>
              <p:nvSpPr>
                <p:cNvPr id="315470" name="Oval 78"/>
                <p:cNvSpPr>
                  <a:spLocks noChangeArrowheads="1"/>
                </p:cNvSpPr>
                <p:nvPr/>
              </p:nvSpPr>
              <p:spPr bwMode="auto">
                <a:xfrm>
                  <a:off x="3168" y="2112"/>
                  <a:ext cx="96" cy="96"/>
                </a:xfrm>
                <a:prstGeom prst="ellipse">
                  <a:avLst/>
                </a:prstGeom>
                <a:noFill/>
                <a:ln w="28575">
                  <a:solidFill>
                    <a:schemeClr val="tx1"/>
                  </a:solidFill>
                  <a:round/>
                  <a:headEnd/>
                  <a:tailEnd/>
                </a:ln>
                <a:effectLst/>
              </p:spPr>
              <p:txBody>
                <a:bodyPr wrap="none" anchor="ctr"/>
                <a:lstStyle/>
                <a:p>
                  <a:endParaRPr lang="en-US"/>
                </a:p>
              </p:txBody>
            </p:sp>
          </p:grpSp>
        </p:grpSp>
        <p:sp>
          <p:nvSpPr>
            <p:cNvPr id="315535" name="Line 143"/>
            <p:cNvSpPr>
              <a:spLocks noChangeShapeType="1"/>
            </p:cNvSpPr>
            <p:nvPr/>
          </p:nvSpPr>
          <p:spPr bwMode="auto">
            <a:xfrm flipH="1">
              <a:off x="3124200" y="2819400"/>
              <a:ext cx="1066800" cy="457200"/>
            </a:xfrm>
            <a:prstGeom prst="line">
              <a:avLst/>
            </a:prstGeom>
            <a:noFill/>
            <a:ln w="9525">
              <a:solidFill>
                <a:schemeClr val="tx1"/>
              </a:solidFill>
              <a:round/>
              <a:headEnd/>
              <a:tailEnd type="triangle" w="med" len="med"/>
            </a:ln>
            <a:effectLst/>
          </p:spPr>
          <p:txBody>
            <a:bodyPr wrap="none"/>
            <a:lstStyle/>
            <a:p>
              <a:endParaRPr lang="en-US"/>
            </a:p>
          </p:txBody>
        </p:sp>
        <p:sp>
          <p:nvSpPr>
            <p:cNvPr id="315539" name="Line 147"/>
            <p:cNvSpPr>
              <a:spLocks noChangeShapeType="1"/>
            </p:cNvSpPr>
            <p:nvPr/>
          </p:nvSpPr>
          <p:spPr bwMode="auto">
            <a:xfrm>
              <a:off x="4191000" y="2819400"/>
              <a:ext cx="1066800" cy="457200"/>
            </a:xfrm>
            <a:prstGeom prst="line">
              <a:avLst/>
            </a:prstGeom>
            <a:noFill/>
            <a:ln w="9525">
              <a:solidFill>
                <a:schemeClr val="tx1"/>
              </a:solidFill>
              <a:round/>
              <a:headEnd/>
              <a:tailEnd type="triangle" w="med" len="med"/>
            </a:ln>
            <a:effectLst/>
          </p:spPr>
          <p:txBody>
            <a:bodyPr wrap="none"/>
            <a:lstStyle/>
            <a:p>
              <a:endParaRPr lang="en-US"/>
            </a:p>
          </p:txBody>
        </p:sp>
        <p:sp>
          <p:nvSpPr>
            <p:cNvPr id="315562" name="Text Box 170"/>
            <p:cNvSpPr txBox="1">
              <a:spLocks noChangeArrowheads="1"/>
            </p:cNvSpPr>
            <p:nvPr/>
          </p:nvSpPr>
          <p:spPr bwMode="auto">
            <a:xfrm>
              <a:off x="228600" y="2819400"/>
              <a:ext cx="1628775" cy="366713"/>
            </a:xfrm>
            <a:prstGeom prst="rect">
              <a:avLst/>
            </a:prstGeom>
            <a:noFill/>
            <a:ln w="9525">
              <a:noFill/>
              <a:miter lim="800000"/>
              <a:headEnd/>
              <a:tailEnd/>
            </a:ln>
            <a:effectLst/>
          </p:spPr>
          <p:txBody>
            <a:bodyPr wrap="none">
              <a:spAutoFit/>
            </a:bodyPr>
            <a:lstStyle/>
            <a:p>
              <a:r>
                <a:rPr lang="en-US" dirty="0">
                  <a:latin typeface="Comic Sans MS" pitchFamily="66" charset="0"/>
                </a:rPr>
                <a:t>MIN’s play </a:t>
              </a:r>
              <a:r>
                <a:rPr lang="en-US" dirty="0">
                  <a:sym typeface="Symbol" pitchFamily="18" charset="2"/>
                </a:rPr>
                <a:t></a:t>
              </a:r>
            </a:p>
          </p:txBody>
        </p:sp>
      </p:grpSp>
      <p:sp>
        <p:nvSpPr>
          <p:cNvPr id="315564" name="Text Box 172"/>
          <p:cNvSpPr txBox="1">
            <a:spLocks noChangeArrowheads="1"/>
          </p:cNvSpPr>
          <p:nvPr/>
        </p:nvSpPr>
        <p:spPr bwMode="auto">
          <a:xfrm>
            <a:off x="228600" y="5791200"/>
            <a:ext cx="2001838" cy="641350"/>
          </a:xfrm>
          <a:prstGeom prst="rect">
            <a:avLst/>
          </a:prstGeom>
          <a:noFill/>
          <a:ln w="9525">
            <a:noFill/>
            <a:miter lim="800000"/>
            <a:headEnd/>
            <a:tailEnd/>
          </a:ln>
          <a:effectLst/>
        </p:spPr>
        <p:txBody>
          <a:bodyPr wrap="none">
            <a:spAutoFit/>
          </a:bodyPr>
          <a:lstStyle/>
          <a:p>
            <a:r>
              <a:rPr lang="en-US" dirty="0">
                <a:latin typeface="Comic Sans MS" pitchFamily="66" charset="0"/>
              </a:rPr>
              <a:t>Terminal state</a:t>
            </a:r>
            <a:br>
              <a:rPr lang="en-US" dirty="0">
                <a:latin typeface="Comic Sans MS" pitchFamily="66" charset="0"/>
              </a:rPr>
            </a:br>
            <a:r>
              <a:rPr lang="en-US" dirty="0">
                <a:latin typeface="Comic Sans MS" pitchFamily="66" charset="0"/>
              </a:rPr>
              <a:t>(win for MAX) </a:t>
            </a:r>
            <a:r>
              <a:rPr lang="en-US" dirty="0">
                <a:latin typeface="Comic Sans MS" pitchFamily="66" charset="0"/>
                <a:sym typeface="Symbol" pitchFamily="18" charset="2"/>
              </a:rPr>
              <a:t></a:t>
            </a:r>
          </a:p>
        </p:txBody>
      </p:sp>
      <p:grpSp>
        <p:nvGrpSpPr>
          <p:cNvPr id="315577" name="Group 185"/>
          <p:cNvGrpSpPr>
            <a:grpSpLocks/>
          </p:cNvGrpSpPr>
          <p:nvPr/>
        </p:nvGrpSpPr>
        <p:grpSpPr bwMode="auto">
          <a:xfrm>
            <a:off x="4495800" y="2438400"/>
            <a:ext cx="4192588" cy="1981200"/>
            <a:chOff x="2832" y="1536"/>
            <a:chExt cx="2641" cy="1248"/>
          </a:xfrm>
        </p:grpSpPr>
        <p:sp>
          <p:nvSpPr>
            <p:cNvPr id="315570" name="Text Box 178"/>
            <p:cNvSpPr txBox="1">
              <a:spLocks noChangeArrowheads="1"/>
            </p:cNvSpPr>
            <p:nvPr/>
          </p:nvSpPr>
          <p:spPr bwMode="auto">
            <a:xfrm>
              <a:off x="4608" y="1536"/>
              <a:ext cx="865" cy="231"/>
            </a:xfrm>
            <a:prstGeom prst="rect">
              <a:avLst/>
            </a:prstGeom>
            <a:noFill/>
            <a:ln w="9525">
              <a:noFill/>
              <a:miter lim="800000"/>
              <a:headEnd/>
              <a:tailEnd/>
            </a:ln>
            <a:effectLst/>
          </p:spPr>
          <p:txBody>
            <a:bodyPr wrap="none">
              <a:spAutoFit/>
            </a:bodyPr>
            <a:lstStyle/>
            <a:p>
              <a:r>
                <a:rPr lang="en-US">
                  <a:solidFill>
                    <a:srgbClr val="990033"/>
                  </a:solidFill>
                  <a:latin typeface="Comic Sans MS" pitchFamily="66" charset="0"/>
                </a:rPr>
                <a:t>MIN nodes</a:t>
              </a:r>
            </a:p>
          </p:txBody>
        </p:sp>
        <p:sp>
          <p:nvSpPr>
            <p:cNvPr id="315573" name="Freeform 181"/>
            <p:cNvSpPr>
              <a:spLocks/>
            </p:cNvSpPr>
            <p:nvPr/>
          </p:nvSpPr>
          <p:spPr bwMode="auto">
            <a:xfrm>
              <a:off x="2832" y="1680"/>
              <a:ext cx="1776" cy="1104"/>
            </a:xfrm>
            <a:custGeom>
              <a:avLst/>
              <a:gdLst/>
              <a:ahLst/>
              <a:cxnLst>
                <a:cxn ang="0">
                  <a:pos x="0" y="1104"/>
                </a:cxn>
                <a:cxn ang="0">
                  <a:pos x="1104" y="960"/>
                </a:cxn>
                <a:cxn ang="0">
                  <a:pos x="1536" y="528"/>
                </a:cxn>
                <a:cxn ang="0">
                  <a:pos x="1776" y="0"/>
                </a:cxn>
              </a:cxnLst>
              <a:rect l="0" t="0" r="r" b="b"/>
              <a:pathLst>
                <a:path w="1776" h="1104">
                  <a:moveTo>
                    <a:pt x="0" y="1104"/>
                  </a:moveTo>
                  <a:cubicBezTo>
                    <a:pt x="424" y="1080"/>
                    <a:pt x="848" y="1056"/>
                    <a:pt x="1104" y="960"/>
                  </a:cubicBezTo>
                  <a:cubicBezTo>
                    <a:pt x="1360" y="864"/>
                    <a:pt x="1424" y="688"/>
                    <a:pt x="1536" y="528"/>
                  </a:cubicBezTo>
                  <a:cubicBezTo>
                    <a:pt x="1648" y="368"/>
                    <a:pt x="1712" y="184"/>
                    <a:pt x="1776" y="0"/>
                  </a:cubicBezTo>
                </a:path>
              </a:pathLst>
            </a:custGeom>
            <a:noFill/>
            <a:ln w="9525" cap="flat">
              <a:solidFill>
                <a:srgbClr val="5F5F5F"/>
              </a:solidFill>
              <a:prstDash val="dash"/>
              <a:round/>
              <a:headEnd type="triangle" w="med" len="med"/>
              <a:tailEnd type="none" w="med" len="med"/>
            </a:ln>
            <a:effectLst/>
          </p:spPr>
          <p:txBody>
            <a:bodyPr wrap="none"/>
            <a:lstStyle/>
            <a:p>
              <a:endParaRPr lang="en-US"/>
            </a:p>
          </p:txBody>
        </p:sp>
        <p:sp>
          <p:nvSpPr>
            <p:cNvPr id="315574" name="Line 182"/>
            <p:cNvSpPr>
              <a:spLocks noChangeShapeType="1"/>
            </p:cNvSpPr>
            <p:nvPr/>
          </p:nvSpPr>
          <p:spPr bwMode="auto">
            <a:xfrm flipH="1" flipV="1">
              <a:off x="3984" y="1632"/>
              <a:ext cx="624" cy="48"/>
            </a:xfrm>
            <a:prstGeom prst="line">
              <a:avLst/>
            </a:prstGeom>
            <a:noFill/>
            <a:ln w="9525">
              <a:solidFill>
                <a:srgbClr val="5F5F5F"/>
              </a:solidFill>
              <a:prstDash val="dash"/>
              <a:round/>
              <a:headEnd/>
              <a:tailEnd type="triangle" w="med" len="med"/>
            </a:ln>
            <a:effectLst/>
          </p:spPr>
          <p:txBody>
            <a:bodyPr wrap="none"/>
            <a:lstStyle/>
            <a:p>
              <a:endParaRPr lang="en-US"/>
            </a:p>
          </p:txBody>
        </p:sp>
      </p:grpSp>
      <p:grpSp>
        <p:nvGrpSpPr>
          <p:cNvPr id="315578" name="Group 186"/>
          <p:cNvGrpSpPr>
            <a:grpSpLocks/>
          </p:cNvGrpSpPr>
          <p:nvPr/>
        </p:nvGrpSpPr>
        <p:grpSpPr bwMode="auto">
          <a:xfrm>
            <a:off x="3352800" y="1295400"/>
            <a:ext cx="3835400" cy="2209800"/>
            <a:chOff x="2112" y="816"/>
            <a:chExt cx="2416" cy="1392"/>
          </a:xfrm>
        </p:grpSpPr>
        <p:sp>
          <p:nvSpPr>
            <p:cNvPr id="315569" name="Text Box 177"/>
            <p:cNvSpPr txBox="1">
              <a:spLocks noChangeArrowheads="1"/>
            </p:cNvSpPr>
            <p:nvPr/>
          </p:nvSpPr>
          <p:spPr bwMode="auto">
            <a:xfrm>
              <a:off x="3648" y="816"/>
              <a:ext cx="880" cy="231"/>
            </a:xfrm>
            <a:prstGeom prst="rect">
              <a:avLst/>
            </a:prstGeom>
            <a:noFill/>
            <a:ln w="9525">
              <a:noFill/>
              <a:miter lim="800000"/>
              <a:headEnd/>
              <a:tailEnd/>
            </a:ln>
            <a:effectLst/>
          </p:spPr>
          <p:txBody>
            <a:bodyPr wrap="none">
              <a:spAutoFit/>
            </a:bodyPr>
            <a:lstStyle/>
            <a:p>
              <a:r>
                <a:rPr lang="en-US">
                  <a:solidFill>
                    <a:srgbClr val="990033"/>
                  </a:solidFill>
                  <a:latin typeface="Comic Sans MS" pitchFamily="66" charset="0"/>
                </a:rPr>
                <a:t>MAX nodes</a:t>
              </a:r>
            </a:p>
          </p:txBody>
        </p:sp>
        <p:sp>
          <p:nvSpPr>
            <p:cNvPr id="315575" name="Freeform 183"/>
            <p:cNvSpPr>
              <a:spLocks/>
            </p:cNvSpPr>
            <p:nvPr/>
          </p:nvSpPr>
          <p:spPr bwMode="auto">
            <a:xfrm>
              <a:off x="2112" y="960"/>
              <a:ext cx="1536" cy="1248"/>
            </a:xfrm>
            <a:custGeom>
              <a:avLst/>
              <a:gdLst/>
              <a:ahLst/>
              <a:cxnLst>
                <a:cxn ang="0">
                  <a:pos x="0" y="1248"/>
                </a:cxn>
                <a:cxn ang="0">
                  <a:pos x="1152" y="912"/>
                </a:cxn>
                <a:cxn ang="0">
                  <a:pos x="1536" y="0"/>
                </a:cxn>
              </a:cxnLst>
              <a:rect l="0" t="0" r="r" b="b"/>
              <a:pathLst>
                <a:path w="1536" h="1248">
                  <a:moveTo>
                    <a:pt x="0" y="1248"/>
                  </a:moveTo>
                  <a:cubicBezTo>
                    <a:pt x="448" y="1184"/>
                    <a:pt x="896" y="1120"/>
                    <a:pt x="1152" y="912"/>
                  </a:cubicBezTo>
                  <a:cubicBezTo>
                    <a:pt x="1408" y="704"/>
                    <a:pt x="1472" y="152"/>
                    <a:pt x="1536" y="0"/>
                  </a:cubicBezTo>
                </a:path>
              </a:pathLst>
            </a:custGeom>
            <a:noFill/>
            <a:ln w="9525" cap="flat">
              <a:solidFill>
                <a:srgbClr val="5F5F5F"/>
              </a:solidFill>
              <a:prstDash val="dash"/>
              <a:round/>
              <a:headEnd type="triangle" w="med" len="med"/>
              <a:tailEnd type="none" w="med" len="med"/>
            </a:ln>
            <a:effectLst/>
          </p:spPr>
          <p:txBody>
            <a:bodyPr wrap="none"/>
            <a:lstStyle/>
            <a:p>
              <a:endParaRPr lang="en-US"/>
            </a:p>
          </p:txBody>
        </p:sp>
        <p:sp>
          <p:nvSpPr>
            <p:cNvPr id="315576" name="Line 184"/>
            <p:cNvSpPr>
              <a:spLocks noChangeShapeType="1"/>
            </p:cNvSpPr>
            <p:nvPr/>
          </p:nvSpPr>
          <p:spPr bwMode="auto">
            <a:xfrm flipH="1">
              <a:off x="2784" y="960"/>
              <a:ext cx="816" cy="96"/>
            </a:xfrm>
            <a:prstGeom prst="line">
              <a:avLst/>
            </a:prstGeom>
            <a:noFill/>
            <a:ln w="9525">
              <a:solidFill>
                <a:srgbClr val="5F5F5F"/>
              </a:solidFill>
              <a:prstDash val="dash"/>
              <a:round/>
              <a:headEnd/>
              <a:tailEnd type="triangle" w="med" len="med"/>
            </a:ln>
            <a:effectLst/>
          </p:spPr>
          <p:txBody>
            <a:bodyPr wrap="none"/>
            <a:lstStyle/>
            <a:p>
              <a:endParaRPr lang="en-US"/>
            </a:p>
          </p:txBody>
        </p:sp>
      </p:grpSp>
      <p:sp>
        <p:nvSpPr>
          <p:cNvPr id="2" name="Slide Number Placeholder 1"/>
          <p:cNvSpPr>
            <a:spLocks noGrp="1"/>
          </p:cNvSpPr>
          <p:nvPr>
            <p:ph type="sldNum" sz="quarter" idx="12"/>
          </p:nvPr>
        </p:nvSpPr>
        <p:spPr/>
        <p:txBody>
          <a:bodyPr/>
          <a:lstStyle/>
          <a:p>
            <a:fld id="{C9B11B6E-3DA4-4F5A-A92A-7649D10CF82F}" type="slidenum">
              <a:rPr lang="en-US" smtClean="0"/>
              <a:pPr/>
              <a:t>10</a:t>
            </a:fld>
            <a:endParaRPr lang="en-US"/>
          </a:p>
        </p:txBody>
      </p:sp>
    </p:spTree>
    <p:extLst>
      <p:ext uri="{BB962C8B-B14F-4D97-AF65-F5344CB8AC3E}">
        <p14:creationId xmlns:p14="http://schemas.microsoft.com/office/powerpoint/2010/main" val="1159707485"/>
      </p:ext>
    </p:extLst>
  </p:cSld>
  <p:clrMapOvr>
    <a:masterClrMapping/>
  </p:clrMapOvr>
  <mc:AlternateContent xmlns:mc="http://schemas.openxmlformats.org/markup-compatibility/2006" xmlns:p14="http://schemas.microsoft.com/office/powerpoint/2010/main">
    <mc:Choice Requires="p14">
      <p:transition spd="slow" p14:dur="2000" advTm="217516"/>
    </mc:Choice>
    <mc:Fallback xmlns="">
      <p:transition spd="slow" advTm="2175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r>
              <a:rPr lang="en-US"/>
              <a:t>Choosing an Action: Basic Idea</a:t>
            </a:r>
          </a:p>
        </p:txBody>
      </p:sp>
      <p:sp>
        <p:nvSpPr>
          <p:cNvPr id="323587" name="Rectangle 3"/>
          <p:cNvSpPr>
            <a:spLocks noGrp="1" noChangeArrowheads="1"/>
          </p:cNvSpPr>
          <p:nvPr>
            <p:ph idx="1"/>
          </p:nvPr>
        </p:nvSpPr>
        <p:spPr/>
        <p:txBody>
          <a:bodyPr>
            <a:normAutofit fontScale="92500" lnSpcReduction="10000"/>
          </a:bodyPr>
          <a:lstStyle/>
          <a:p>
            <a:pPr marL="457200" indent="-457200">
              <a:buFont typeface="+mj-lt"/>
              <a:buAutoNum type="arabicPeriod"/>
            </a:pPr>
            <a:r>
              <a:rPr lang="en-US" dirty="0"/>
              <a:t>Using the current state as the initial state, build the game tree uniformly to the leaf nodes</a:t>
            </a:r>
          </a:p>
          <a:p>
            <a:pPr marL="457200" indent="-457200">
              <a:buFont typeface="+mj-lt"/>
              <a:buAutoNum type="arabicPeriod"/>
            </a:pPr>
            <a:r>
              <a:rPr lang="en-US" dirty="0"/>
              <a:t>Evaluate whether leaf nodes are wins (+1), losses (-1), or draws (0). Other payoffs are possible.</a:t>
            </a:r>
          </a:p>
          <a:p>
            <a:pPr marL="457200" indent="-457200">
              <a:buFont typeface="+mj-lt"/>
              <a:buAutoNum type="arabicPeriod"/>
            </a:pPr>
            <a:r>
              <a:rPr lang="en-US" dirty="0"/>
              <a:t>Back up the results from the leaves to the root and pick the best action assuming the “worst” from MIN (MIN plays optimally)</a:t>
            </a:r>
          </a:p>
          <a:p>
            <a:endParaRPr lang="en-US" dirty="0"/>
          </a:p>
          <a:p>
            <a:pPr>
              <a:buNone/>
            </a:pPr>
            <a:r>
              <a:rPr lang="en-US" b="1" dirty="0">
                <a:sym typeface="Symbol" pitchFamily="18" charset="2"/>
              </a:rPr>
              <a:t> </a:t>
            </a:r>
            <a:r>
              <a:rPr lang="en-US" b="1" dirty="0"/>
              <a:t>Minimax algorithm</a:t>
            </a:r>
          </a:p>
        </p:txBody>
      </p:sp>
      <p:sp>
        <p:nvSpPr>
          <p:cNvPr id="2" name="Slide Number Placeholder 1"/>
          <p:cNvSpPr>
            <a:spLocks noGrp="1"/>
          </p:cNvSpPr>
          <p:nvPr>
            <p:ph type="sldNum" sz="quarter" idx="12"/>
          </p:nvPr>
        </p:nvSpPr>
        <p:spPr/>
        <p:txBody>
          <a:bodyPr/>
          <a:lstStyle/>
          <a:p>
            <a:fld id="{73789AEE-AE55-4B76-982A-B7515E955428}" type="slidenum">
              <a:rPr lang="en-US" smtClean="0"/>
              <a:pPr/>
              <a:t>11</a:t>
            </a:fld>
            <a:endParaRPr lang="en-US"/>
          </a:p>
        </p:txBody>
      </p:sp>
    </p:spTree>
    <p:custDataLst>
      <p:tags r:id="rId1"/>
    </p:custDataLst>
    <p:extLst>
      <p:ext uri="{BB962C8B-B14F-4D97-AF65-F5344CB8AC3E}">
        <p14:creationId xmlns:p14="http://schemas.microsoft.com/office/powerpoint/2010/main" val="1068392658"/>
      </p:ext>
    </p:extLst>
  </p:cSld>
  <p:clrMapOvr>
    <a:masterClrMapping/>
  </p:clrMapOvr>
  <mc:AlternateContent xmlns:mc="http://schemas.openxmlformats.org/markup-compatibility/2006" xmlns:p14="http://schemas.microsoft.com/office/powerpoint/2010/main">
    <mc:Choice Requires="p14">
      <p:transition spd="slow" p14:dur="2000" advTm="153659"/>
    </mc:Choice>
    <mc:Fallback xmlns="">
      <p:transition spd="slow" advTm="1536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3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35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35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35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lang="en-US" dirty="0" err="1"/>
              <a:t>Minimax</a:t>
            </a:r>
            <a:r>
              <a:rPr lang="en-US" dirty="0"/>
              <a:t> Backup</a:t>
            </a:r>
          </a:p>
        </p:txBody>
      </p:sp>
      <p:sp>
        <p:nvSpPr>
          <p:cNvPr id="222" name="TextBox 221"/>
          <p:cNvSpPr txBox="1"/>
          <p:nvPr/>
        </p:nvSpPr>
        <p:spPr>
          <a:xfrm>
            <a:off x="6248400" y="2907268"/>
            <a:ext cx="1828800" cy="369332"/>
          </a:xfrm>
          <a:prstGeom prst="rect">
            <a:avLst/>
          </a:prstGeom>
          <a:noFill/>
        </p:spPr>
        <p:txBody>
          <a:bodyPr wrap="square" rtlCol="0">
            <a:spAutoFit/>
          </a:bodyPr>
          <a:lstStyle/>
          <a:p>
            <a:r>
              <a:rPr lang="en-US" dirty="0">
                <a:latin typeface="Comic Sans MS" pitchFamily="66" charset="0"/>
              </a:rPr>
              <a:t>MIN’s turn</a:t>
            </a:r>
          </a:p>
        </p:txBody>
      </p:sp>
      <p:sp>
        <p:nvSpPr>
          <p:cNvPr id="238" name="TextBox 237"/>
          <p:cNvSpPr txBox="1"/>
          <p:nvPr/>
        </p:nvSpPr>
        <p:spPr>
          <a:xfrm>
            <a:off x="4953000" y="1828800"/>
            <a:ext cx="1828800" cy="369332"/>
          </a:xfrm>
          <a:prstGeom prst="rect">
            <a:avLst/>
          </a:prstGeom>
          <a:noFill/>
        </p:spPr>
        <p:txBody>
          <a:bodyPr wrap="square" rtlCol="0">
            <a:spAutoFit/>
          </a:bodyPr>
          <a:lstStyle/>
          <a:p>
            <a:r>
              <a:rPr lang="en-US" dirty="0">
                <a:latin typeface="Comic Sans MS" pitchFamily="66" charset="0"/>
              </a:rPr>
              <a:t>MAX’s turn</a:t>
            </a:r>
          </a:p>
        </p:txBody>
      </p:sp>
      <p:grpSp>
        <p:nvGrpSpPr>
          <p:cNvPr id="384" name="Group 11"/>
          <p:cNvGrpSpPr>
            <a:grpSpLocks/>
          </p:cNvGrpSpPr>
          <p:nvPr/>
        </p:nvGrpSpPr>
        <p:grpSpPr bwMode="auto">
          <a:xfrm>
            <a:off x="3733800" y="1828800"/>
            <a:ext cx="537882" cy="518160"/>
            <a:chOff x="2496" y="1536"/>
            <a:chExt cx="288" cy="288"/>
          </a:xfrm>
        </p:grpSpPr>
        <p:grpSp>
          <p:nvGrpSpPr>
            <p:cNvPr id="385" name="Group 12"/>
            <p:cNvGrpSpPr>
              <a:grpSpLocks/>
            </p:cNvGrpSpPr>
            <p:nvPr/>
          </p:nvGrpSpPr>
          <p:grpSpPr bwMode="auto">
            <a:xfrm>
              <a:off x="2496" y="1536"/>
              <a:ext cx="288" cy="288"/>
              <a:chOff x="2304" y="1152"/>
              <a:chExt cx="288" cy="288"/>
            </a:xfrm>
          </p:grpSpPr>
          <p:sp>
            <p:nvSpPr>
              <p:cNvPr id="389" name="Rectangle 13"/>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390" name="Line 14"/>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91" name="Line 15"/>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92" name="Line 16"/>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93" name="Line 17"/>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386" name="Group 18"/>
            <p:cNvGrpSpPr>
              <a:grpSpLocks/>
            </p:cNvGrpSpPr>
            <p:nvPr/>
          </p:nvGrpSpPr>
          <p:grpSpPr bwMode="auto">
            <a:xfrm>
              <a:off x="2592" y="1632"/>
              <a:ext cx="96" cy="96"/>
              <a:chOff x="2496" y="2400"/>
              <a:chExt cx="96" cy="96"/>
            </a:xfrm>
          </p:grpSpPr>
          <p:sp>
            <p:nvSpPr>
              <p:cNvPr id="387" name="Line 19"/>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88" name="Line 20"/>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sp>
        <p:nvSpPr>
          <p:cNvPr id="394" name="Oval 44"/>
          <p:cNvSpPr>
            <a:spLocks noChangeArrowheads="1"/>
          </p:cNvSpPr>
          <p:nvPr/>
        </p:nvSpPr>
        <p:spPr bwMode="auto">
          <a:xfrm>
            <a:off x="3742124" y="18229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95" name="Group 41"/>
          <p:cNvGrpSpPr>
            <a:grpSpLocks/>
          </p:cNvGrpSpPr>
          <p:nvPr/>
        </p:nvGrpSpPr>
        <p:grpSpPr bwMode="auto">
          <a:xfrm>
            <a:off x="4093456" y="1841136"/>
            <a:ext cx="179294" cy="172720"/>
            <a:chOff x="2496" y="2400"/>
            <a:chExt cx="96" cy="96"/>
          </a:xfrm>
        </p:grpSpPr>
        <p:sp>
          <p:nvSpPr>
            <p:cNvPr id="39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9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398" name="Oval 44"/>
          <p:cNvSpPr>
            <a:spLocks noChangeArrowheads="1"/>
          </p:cNvSpPr>
          <p:nvPr/>
        </p:nvSpPr>
        <p:spPr bwMode="auto">
          <a:xfrm>
            <a:off x="3730172" y="21844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99" name="Group 41"/>
          <p:cNvGrpSpPr>
            <a:grpSpLocks/>
          </p:cNvGrpSpPr>
          <p:nvPr/>
        </p:nvGrpSpPr>
        <p:grpSpPr bwMode="auto">
          <a:xfrm>
            <a:off x="3926114" y="1841136"/>
            <a:ext cx="179294" cy="172720"/>
            <a:chOff x="2496" y="2400"/>
            <a:chExt cx="96" cy="96"/>
          </a:xfrm>
        </p:grpSpPr>
        <p:sp>
          <p:nvSpPr>
            <p:cNvPr id="40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0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02" name="Oval 44"/>
          <p:cNvSpPr>
            <a:spLocks noChangeArrowheads="1"/>
          </p:cNvSpPr>
          <p:nvPr/>
        </p:nvSpPr>
        <p:spPr bwMode="auto">
          <a:xfrm>
            <a:off x="4097724" y="20189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442" name="Group 11"/>
          <p:cNvGrpSpPr>
            <a:grpSpLocks/>
          </p:cNvGrpSpPr>
          <p:nvPr/>
        </p:nvGrpSpPr>
        <p:grpSpPr bwMode="auto">
          <a:xfrm>
            <a:off x="2580982" y="2819400"/>
            <a:ext cx="537882" cy="518160"/>
            <a:chOff x="2496" y="1536"/>
            <a:chExt cx="288" cy="288"/>
          </a:xfrm>
          <a:solidFill>
            <a:srgbClr val="F0E09A"/>
          </a:solidFill>
        </p:grpSpPr>
        <p:grpSp>
          <p:nvGrpSpPr>
            <p:cNvPr id="443" name="Group 12"/>
            <p:cNvGrpSpPr>
              <a:grpSpLocks/>
            </p:cNvGrpSpPr>
            <p:nvPr/>
          </p:nvGrpSpPr>
          <p:grpSpPr bwMode="auto">
            <a:xfrm>
              <a:off x="2496" y="1536"/>
              <a:ext cx="288" cy="288"/>
              <a:chOff x="2304" y="1152"/>
              <a:chExt cx="288" cy="288"/>
            </a:xfrm>
            <a:grpFill/>
          </p:grpSpPr>
          <p:sp>
            <p:nvSpPr>
              <p:cNvPr id="447"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448"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449"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450"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451"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444" name="Group 18"/>
            <p:cNvGrpSpPr>
              <a:grpSpLocks/>
            </p:cNvGrpSpPr>
            <p:nvPr/>
          </p:nvGrpSpPr>
          <p:grpSpPr bwMode="auto">
            <a:xfrm>
              <a:off x="2592" y="1632"/>
              <a:ext cx="96" cy="96"/>
              <a:chOff x="2496" y="2400"/>
              <a:chExt cx="96" cy="96"/>
            </a:xfrm>
            <a:grpFill/>
          </p:grpSpPr>
          <p:sp>
            <p:nvSpPr>
              <p:cNvPr id="445"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446"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452" name="Oval 44"/>
          <p:cNvSpPr>
            <a:spLocks noChangeArrowheads="1"/>
          </p:cNvSpPr>
          <p:nvPr/>
        </p:nvSpPr>
        <p:spPr bwMode="auto">
          <a:xfrm>
            <a:off x="2589306" y="2813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453" name="Group 41"/>
          <p:cNvGrpSpPr>
            <a:grpSpLocks/>
          </p:cNvGrpSpPr>
          <p:nvPr/>
        </p:nvGrpSpPr>
        <p:grpSpPr bwMode="auto">
          <a:xfrm>
            <a:off x="2940638" y="2831736"/>
            <a:ext cx="179294" cy="172720"/>
            <a:chOff x="2496" y="2400"/>
            <a:chExt cx="96" cy="96"/>
          </a:xfrm>
        </p:grpSpPr>
        <p:sp>
          <p:nvSpPr>
            <p:cNvPr id="45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5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56" name="Oval 44"/>
          <p:cNvSpPr>
            <a:spLocks noChangeArrowheads="1"/>
          </p:cNvSpPr>
          <p:nvPr/>
        </p:nvSpPr>
        <p:spPr bwMode="auto">
          <a:xfrm>
            <a:off x="2577354" y="3175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457" name="Group 41"/>
          <p:cNvGrpSpPr>
            <a:grpSpLocks/>
          </p:cNvGrpSpPr>
          <p:nvPr/>
        </p:nvGrpSpPr>
        <p:grpSpPr bwMode="auto">
          <a:xfrm>
            <a:off x="2773296" y="2831736"/>
            <a:ext cx="179294" cy="172720"/>
            <a:chOff x="2496" y="2400"/>
            <a:chExt cx="96" cy="96"/>
          </a:xfrm>
        </p:grpSpPr>
        <p:sp>
          <p:nvSpPr>
            <p:cNvPr id="45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5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60" name="Oval 44"/>
          <p:cNvSpPr>
            <a:spLocks noChangeArrowheads="1"/>
          </p:cNvSpPr>
          <p:nvPr/>
        </p:nvSpPr>
        <p:spPr bwMode="auto">
          <a:xfrm>
            <a:off x="2944906" y="3009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461" name="Group 11"/>
          <p:cNvGrpSpPr>
            <a:grpSpLocks/>
          </p:cNvGrpSpPr>
          <p:nvPr/>
        </p:nvGrpSpPr>
        <p:grpSpPr bwMode="auto">
          <a:xfrm>
            <a:off x="3723982" y="2819400"/>
            <a:ext cx="537882" cy="518160"/>
            <a:chOff x="2496" y="1536"/>
            <a:chExt cx="288" cy="288"/>
          </a:xfrm>
          <a:solidFill>
            <a:srgbClr val="F0E09A"/>
          </a:solidFill>
        </p:grpSpPr>
        <p:grpSp>
          <p:nvGrpSpPr>
            <p:cNvPr id="462" name="Group 12"/>
            <p:cNvGrpSpPr>
              <a:grpSpLocks/>
            </p:cNvGrpSpPr>
            <p:nvPr/>
          </p:nvGrpSpPr>
          <p:grpSpPr bwMode="auto">
            <a:xfrm>
              <a:off x="2496" y="1536"/>
              <a:ext cx="288" cy="288"/>
              <a:chOff x="2304" y="1152"/>
              <a:chExt cx="288" cy="288"/>
            </a:xfrm>
            <a:grpFill/>
          </p:grpSpPr>
          <p:sp>
            <p:nvSpPr>
              <p:cNvPr id="466"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467"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468"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469"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470"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463" name="Group 18"/>
            <p:cNvGrpSpPr>
              <a:grpSpLocks/>
            </p:cNvGrpSpPr>
            <p:nvPr/>
          </p:nvGrpSpPr>
          <p:grpSpPr bwMode="auto">
            <a:xfrm>
              <a:off x="2592" y="1632"/>
              <a:ext cx="96" cy="96"/>
              <a:chOff x="2496" y="2400"/>
              <a:chExt cx="96" cy="96"/>
            </a:xfrm>
            <a:grpFill/>
          </p:grpSpPr>
          <p:sp>
            <p:nvSpPr>
              <p:cNvPr id="464"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465"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471" name="Oval 44"/>
          <p:cNvSpPr>
            <a:spLocks noChangeArrowheads="1"/>
          </p:cNvSpPr>
          <p:nvPr/>
        </p:nvSpPr>
        <p:spPr bwMode="auto">
          <a:xfrm>
            <a:off x="3732306" y="2813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472" name="Group 41"/>
          <p:cNvGrpSpPr>
            <a:grpSpLocks/>
          </p:cNvGrpSpPr>
          <p:nvPr/>
        </p:nvGrpSpPr>
        <p:grpSpPr bwMode="auto">
          <a:xfrm>
            <a:off x="4083638" y="2831736"/>
            <a:ext cx="179294" cy="172720"/>
            <a:chOff x="2496" y="2400"/>
            <a:chExt cx="96" cy="96"/>
          </a:xfrm>
        </p:grpSpPr>
        <p:sp>
          <p:nvSpPr>
            <p:cNvPr id="473"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74"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75" name="Oval 44"/>
          <p:cNvSpPr>
            <a:spLocks noChangeArrowheads="1"/>
          </p:cNvSpPr>
          <p:nvPr/>
        </p:nvSpPr>
        <p:spPr bwMode="auto">
          <a:xfrm>
            <a:off x="3720354" y="3175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476" name="Group 41"/>
          <p:cNvGrpSpPr>
            <a:grpSpLocks/>
          </p:cNvGrpSpPr>
          <p:nvPr/>
        </p:nvGrpSpPr>
        <p:grpSpPr bwMode="auto">
          <a:xfrm>
            <a:off x="3916296" y="2831736"/>
            <a:ext cx="179294" cy="172720"/>
            <a:chOff x="2496" y="2400"/>
            <a:chExt cx="96" cy="96"/>
          </a:xfrm>
        </p:grpSpPr>
        <p:sp>
          <p:nvSpPr>
            <p:cNvPr id="477"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78"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79" name="Oval 44"/>
          <p:cNvSpPr>
            <a:spLocks noChangeArrowheads="1"/>
          </p:cNvSpPr>
          <p:nvPr/>
        </p:nvSpPr>
        <p:spPr bwMode="auto">
          <a:xfrm>
            <a:off x="4087906" y="3009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480" name="Group 11"/>
          <p:cNvGrpSpPr>
            <a:grpSpLocks/>
          </p:cNvGrpSpPr>
          <p:nvPr/>
        </p:nvGrpSpPr>
        <p:grpSpPr bwMode="auto">
          <a:xfrm>
            <a:off x="4790782" y="2819400"/>
            <a:ext cx="537882" cy="518160"/>
            <a:chOff x="2496" y="1536"/>
            <a:chExt cx="288" cy="288"/>
          </a:xfrm>
          <a:solidFill>
            <a:srgbClr val="F0E09A"/>
          </a:solidFill>
        </p:grpSpPr>
        <p:grpSp>
          <p:nvGrpSpPr>
            <p:cNvPr id="481" name="Group 12"/>
            <p:cNvGrpSpPr>
              <a:grpSpLocks/>
            </p:cNvGrpSpPr>
            <p:nvPr/>
          </p:nvGrpSpPr>
          <p:grpSpPr bwMode="auto">
            <a:xfrm>
              <a:off x="2496" y="1536"/>
              <a:ext cx="288" cy="288"/>
              <a:chOff x="2304" y="1152"/>
              <a:chExt cx="288" cy="288"/>
            </a:xfrm>
            <a:grpFill/>
          </p:grpSpPr>
          <p:sp>
            <p:nvSpPr>
              <p:cNvPr id="485"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486"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487"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488"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489"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482" name="Group 18"/>
            <p:cNvGrpSpPr>
              <a:grpSpLocks/>
            </p:cNvGrpSpPr>
            <p:nvPr/>
          </p:nvGrpSpPr>
          <p:grpSpPr bwMode="auto">
            <a:xfrm>
              <a:off x="2592" y="1632"/>
              <a:ext cx="96" cy="96"/>
              <a:chOff x="2496" y="2400"/>
              <a:chExt cx="96" cy="96"/>
            </a:xfrm>
            <a:grpFill/>
          </p:grpSpPr>
          <p:sp>
            <p:nvSpPr>
              <p:cNvPr id="483"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484"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490" name="Oval 44"/>
          <p:cNvSpPr>
            <a:spLocks noChangeArrowheads="1"/>
          </p:cNvSpPr>
          <p:nvPr/>
        </p:nvSpPr>
        <p:spPr bwMode="auto">
          <a:xfrm>
            <a:off x="4799106" y="2813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491" name="Group 41"/>
          <p:cNvGrpSpPr>
            <a:grpSpLocks/>
          </p:cNvGrpSpPr>
          <p:nvPr/>
        </p:nvGrpSpPr>
        <p:grpSpPr bwMode="auto">
          <a:xfrm>
            <a:off x="5150438" y="2831736"/>
            <a:ext cx="179294" cy="172720"/>
            <a:chOff x="2496" y="2400"/>
            <a:chExt cx="96" cy="96"/>
          </a:xfrm>
        </p:grpSpPr>
        <p:sp>
          <p:nvSpPr>
            <p:cNvPr id="49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9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94" name="Oval 44"/>
          <p:cNvSpPr>
            <a:spLocks noChangeArrowheads="1"/>
          </p:cNvSpPr>
          <p:nvPr/>
        </p:nvSpPr>
        <p:spPr bwMode="auto">
          <a:xfrm>
            <a:off x="4787154" y="3175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495" name="Group 41"/>
          <p:cNvGrpSpPr>
            <a:grpSpLocks/>
          </p:cNvGrpSpPr>
          <p:nvPr/>
        </p:nvGrpSpPr>
        <p:grpSpPr bwMode="auto">
          <a:xfrm>
            <a:off x="4983096" y="2831736"/>
            <a:ext cx="179294" cy="172720"/>
            <a:chOff x="2496" y="2400"/>
            <a:chExt cx="96" cy="96"/>
          </a:xfrm>
        </p:grpSpPr>
        <p:sp>
          <p:nvSpPr>
            <p:cNvPr id="49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9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98" name="Oval 44"/>
          <p:cNvSpPr>
            <a:spLocks noChangeArrowheads="1"/>
          </p:cNvSpPr>
          <p:nvPr/>
        </p:nvSpPr>
        <p:spPr bwMode="auto">
          <a:xfrm>
            <a:off x="5154706" y="3009537"/>
            <a:ext cx="179294" cy="172720"/>
          </a:xfrm>
          <a:prstGeom prst="ellipse">
            <a:avLst/>
          </a:prstGeom>
          <a:noFill/>
          <a:ln w="28575">
            <a:solidFill>
              <a:schemeClr val="tx1"/>
            </a:solidFill>
            <a:round/>
            <a:headEnd/>
            <a:tailEnd/>
          </a:ln>
          <a:effectLst/>
        </p:spPr>
        <p:txBody>
          <a:bodyPr wrap="none" anchor="ctr"/>
          <a:lstStyle/>
          <a:p>
            <a:endParaRPr lang="en-US"/>
          </a:p>
        </p:txBody>
      </p:sp>
      <p:cxnSp>
        <p:nvCxnSpPr>
          <p:cNvPr id="500" name="Straight Arrow Connector 499"/>
          <p:cNvCxnSpPr>
            <a:stCxn id="389" idx="2"/>
            <a:endCxn id="447" idx="0"/>
          </p:cNvCxnSpPr>
          <p:nvPr/>
        </p:nvCxnSpPr>
        <p:spPr>
          <a:xfrm rot="5400000">
            <a:off x="3190112" y="2006771"/>
            <a:ext cx="472440" cy="1152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4" name="Straight Arrow Connector 503"/>
          <p:cNvCxnSpPr>
            <a:stCxn id="389" idx="2"/>
            <a:endCxn id="466" idx="0"/>
          </p:cNvCxnSpPr>
          <p:nvPr/>
        </p:nvCxnSpPr>
        <p:spPr>
          <a:xfrm rot="5400000">
            <a:off x="3761612" y="2578271"/>
            <a:ext cx="472440" cy="9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6" name="Straight Arrow Connector 505"/>
          <p:cNvCxnSpPr>
            <a:stCxn id="393" idx="1"/>
            <a:endCxn id="485" idx="0"/>
          </p:cNvCxnSpPr>
          <p:nvPr/>
        </p:nvCxnSpPr>
        <p:spPr>
          <a:xfrm rot="16200000" flipH="1">
            <a:off x="4339835" y="2099513"/>
            <a:ext cx="472440" cy="967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507" name="Group 41"/>
          <p:cNvGrpSpPr>
            <a:grpSpLocks/>
          </p:cNvGrpSpPr>
          <p:nvPr/>
        </p:nvGrpSpPr>
        <p:grpSpPr bwMode="auto">
          <a:xfrm>
            <a:off x="3912667" y="3158307"/>
            <a:ext cx="179294" cy="172720"/>
            <a:chOff x="2496" y="2400"/>
            <a:chExt cx="96" cy="96"/>
          </a:xfrm>
        </p:grpSpPr>
        <p:sp>
          <p:nvSpPr>
            <p:cNvPr id="50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0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nvGrpSpPr>
          <p:cNvPr id="510" name="Group 41"/>
          <p:cNvGrpSpPr>
            <a:grpSpLocks/>
          </p:cNvGrpSpPr>
          <p:nvPr/>
        </p:nvGrpSpPr>
        <p:grpSpPr bwMode="auto">
          <a:xfrm>
            <a:off x="2588238" y="2987764"/>
            <a:ext cx="179294" cy="172720"/>
            <a:chOff x="2496" y="2400"/>
            <a:chExt cx="96" cy="96"/>
          </a:xfrm>
        </p:grpSpPr>
        <p:sp>
          <p:nvSpPr>
            <p:cNvPr id="511"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12"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nvGrpSpPr>
          <p:cNvPr id="513" name="Group 41"/>
          <p:cNvGrpSpPr>
            <a:grpSpLocks/>
          </p:cNvGrpSpPr>
          <p:nvPr/>
        </p:nvGrpSpPr>
        <p:grpSpPr bwMode="auto">
          <a:xfrm>
            <a:off x="5171781" y="3176450"/>
            <a:ext cx="179294" cy="172720"/>
            <a:chOff x="2496" y="2400"/>
            <a:chExt cx="96" cy="96"/>
          </a:xfrm>
        </p:grpSpPr>
        <p:sp>
          <p:nvSpPr>
            <p:cNvPr id="51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1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cxnSp>
        <p:nvCxnSpPr>
          <p:cNvPr id="516" name="Straight Arrow Connector 515"/>
          <p:cNvCxnSpPr/>
          <p:nvPr/>
        </p:nvCxnSpPr>
        <p:spPr>
          <a:xfrm rot="5400000">
            <a:off x="2290909" y="3424091"/>
            <a:ext cx="609600" cy="467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8" name="Straight Arrow Connector 517"/>
          <p:cNvCxnSpPr>
            <a:stCxn id="447" idx="2"/>
          </p:cNvCxnSpPr>
          <p:nvPr/>
        </p:nvCxnSpPr>
        <p:spPr>
          <a:xfrm rot="16200000" flipH="1">
            <a:off x="2750840" y="3436642"/>
            <a:ext cx="624842" cy="4266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523" name="Group 11"/>
          <p:cNvGrpSpPr>
            <a:grpSpLocks/>
          </p:cNvGrpSpPr>
          <p:nvPr/>
        </p:nvGrpSpPr>
        <p:grpSpPr bwMode="auto">
          <a:xfrm>
            <a:off x="2057400" y="3962400"/>
            <a:ext cx="537882" cy="518160"/>
            <a:chOff x="2496" y="1536"/>
            <a:chExt cx="288" cy="288"/>
          </a:xfrm>
          <a:solidFill>
            <a:srgbClr val="E0FFC1"/>
          </a:solidFill>
        </p:grpSpPr>
        <p:grpSp>
          <p:nvGrpSpPr>
            <p:cNvPr id="524" name="Group 12"/>
            <p:cNvGrpSpPr>
              <a:grpSpLocks/>
            </p:cNvGrpSpPr>
            <p:nvPr/>
          </p:nvGrpSpPr>
          <p:grpSpPr bwMode="auto">
            <a:xfrm>
              <a:off x="2496" y="1536"/>
              <a:ext cx="288" cy="288"/>
              <a:chOff x="2304" y="1152"/>
              <a:chExt cx="288" cy="288"/>
            </a:xfrm>
            <a:grpFill/>
          </p:grpSpPr>
          <p:sp>
            <p:nvSpPr>
              <p:cNvPr id="528"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529"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530"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531"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532"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525" name="Group 18"/>
            <p:cNvGrpSpPr>
              <a:grpSpLocks/>
            </p:cNvGrpSpPr>
            <p:nvPr/>
          </p:nvGrpSpPr>
          <p:grpSpPr bwMode="auto">
            <a:xfrm>
              <a:off x="2592" y="1632"/>
              <a:ext cx="96" cy="96"/>
              <a:chOff x="2496" y="2400"/>
              <a:chExt cx="96" cy="96"/>
            </a:xfrm>
            <a:grpFill/>
          </p:grpSpPr>
          <p:sp>
            <p:nvSpPr>
              <p:cNvPr id="526"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527"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533" name="Oval 44"/>
          <p:cNvSpPr>
            <a:spLocks noChangeArrowheads="1"/>
          </p:cNvSpPr>
          <p:nvPr/>
        </p:nvSpPr>
        <p:spPr bwMode="auto">
          <a:xfrm>
            <a:off x="2065724" y="3956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34" name="Group 41"/>
          <p:cNvGrpSpPr>
            <a:grpSpLocks/>
          </p:cNvGrpSpPr>
          <p:nvPr/>
        </p:nvGrpSpPr>
        <p:grpSpPr bwMode="auto">
          <a:xfrm>
            <a:off x="2417056" y="3974736"/>
            <a:ext cx="179294" cy="172720"/>
            <a:chOff x="2496" y="2400"/>
            <a:chExt cx="96" cy="96"/>
          </a:xfrm>
        </p:grpSpPr>
        <p:sp>
          <p:nvSpPr>
            <p:cNvPr id="535"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36"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37" name="Oval 44"/>
          <p:cNvSpPr>
            <a:spLocks noChangeArrowheads="1"/>
          </p:cNvSpPr>
          <p:nvPr/>
        </p:nvSpPr>
        <p:spPr bwMode="auto">
          <a:xfrm>
            <a:off x="2053772" y="4318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38" name="Group 41"/>
          <p:cNvGrpSpPr>
            <a:grpSpLocks/>
          </p:cNvGrpSpPr>
          <p:nvPr/>
        </p:nvGrpSpPr>
        <p:grpSpPr bwMode="auto">
          <a:xfrm>
            <a:off x="2249714" y="3974736"/>
            <a:ext cx="179294" cy="172720"/>
            <a:chOff x="2496" y="2400"/>
            <a:chExt cx="96" cy="96"/>
          </a:xfrm>
        </p:grpSpPr>
        <p:sp>
          <p:nvSpPr>
            <p:cNvPr id="539"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40"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41" name="Oval 44"/>
          <p:cNvSpPr>
            <a:spLocks noChangeArrowheads="1"/>
          </p:cNvSpPr>
          <p:nvPr/>
        </p:nvSpPr>
        <p:spPr bwMode="auto">
          <a:xfrm>
            <a:off x="2421324" y="4152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42" name="Group 41"/>
          <p:cNvGrpSpPr>
            <a:grpSpLocks/>
          </p:cNvGrpSpPr>
          <p:nvPr/>
        </p:nvGrpSpPr>
        <p:grpSpPr bwMode="auto">
          <a:xfrm>
            <a:off x="2064656" y="4130764"/>
            <a:ext cx="179294" cy="172720"/>
            <a:chOff x="2496" y="2400"/>
            <a:chExt cx="96" cy="96"/>
          </a:xfrm>
        </p:grpSpPr>
        <p:sp>
          <p:nvSpPr>
            <p:cNvPr id="543"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44"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45" name="Oval 44"/>
          <p:cNvSpPr>
            <a:spLocks noChangeArrowheads="1"/>
          </p:cNvSpPr>
          <p:nvPr/>
        </p:nvSpPr>
        <p:spPr bwMode="auto">
          <a:xfrm>
            <a:off x="2229010" y="4326708"/>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46" name="Group 11"/>
          <p:cNvGrpSpPr>
            <a:grpSpLocks/>
          </p:cNvGrpSpPr>
          <p:nvPr/>
        </p:nvGrpSpPr>
        <p:grpSpPr bwMode="auto">
          <a:xfrm>
            <a:off x="3048000" y="3962400"/>
            <a:ext cx="537882" cy="518160"/>
            <a:chOff x="2496" y="1536"/>
            <a:chExt cx="288" cy="288"/>
          </a:xfrm>
          <a:solidFill>
            <a:srgbClr val="E0FFC1"/>
          </a:solidFill>
        </p:grpSpPr>
        <p:grpSp>
          <p:nvGrpSpPr>
            <p:cNvPr id="547" name="Group 12"/>
            <p:cNvGrpSpPr>
              <a:grpSpLocks/>
            </p:cNvGrpSpPr>
            <p:nvPr/>
          </p:nvGrpSpPr>
          <p:grpSpPr bwMode="auto">
            <a:xfrm>
              <a:off x="2496" y="1536"/>
              <a:ext cx="288" cy="288"/>
              <a:chOff x="2304" y="1152"/>
              <a:chExt cx="288" cy="288"/>
            </a:xfrm>
            <a:grpFill/>
          </p:grpSpPr>
          <p:sp>
            <p:nvSpPr>
              <p:cNvPr id="551"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552"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553"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554"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555"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548" name="Group 18"/>
            <p:cNvGrpSpPr>
              <a:grpSpLocks/>
            </p:cNvGrpSpPr>
            <p:nvPr/>
          </p:nvGrpSpPr>
          <p:grpSpPr bwMode="auto">
            <a:xfrm>
              <a:off x="2592" y="1632"/>
              <a:ext cx="96" cy="96"/>
              <a:chOff x="2496" y="2400"/>
              <a:chExt cx="96" cy="96"/>
            </a:xfrm>
            <a:grpFill/>
          </p:grpSpPr>
          <p:sp>
            <p:nvSpPr>
              <p:cNvPr id="549"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550"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556" name="Oval 44"/>
          <p:cNvSpPr>
            <a:spLocks noChangeArrowheads="1"/>
          </p:cNvSpPr>
          <p:nvPr/>
        </p:nvSpPr>
        <p:spPr bwMode="auto">
          <a:xfrm>
            <a:off x="3056324" y="3956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57" name="Group 41"/>
          <p:cNvGrpSpPr>
            <a:grpSpLocks/>
          </p:cNvGrpSpPr>
          <p:nvPr/>
        </p:nvGrpSpPr>
        <p:grpSpPr bwMode="auto">
          <a:xfrm>
            <a:off x="3407656" y="3974736"/>
            <a:ext cx="179294" cy="172720"/>
            <a:chOff x="2496" y="2400"/>
            <a:chExt cx="96" cy="96"/>
          </a:xfrm>
        </p:grpSpPr>
        <p:sp>
          <p:nvSpPr>
            <p:cNvPr id="55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5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60" name="Oval 44"/>
          <p:cNvSpPr>
            <a:spLocks noChangeArrowheads="1"/>
          </p:cNvSpPr>
          <p:nvPr/>
        </p:nvSpPr>
        <p:spPr bwMode="auto">
          <a:xfrm>
            <a:off x="3044372" y="4318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61" name="Group 41"/>
          <p:cNvGrpSpPr>
            <a:grpSpLocks/>
          </p:cNvGrpSpPr>
          <p:nvPr/>
        </p:nvGrpSpPr>
        <p:grpSpPr bwMode="auto">
          <a:xfrm>
            <a:off x="3240314" y="3974736"/>
            <a:ext cx="179294" cy="172720"/>
            <a:chOff x="2496" y="2400"/>
            <a:chExt cx="96" cy="96"/>
          </a:xfrm>
        </p:grpSpPr>
        <p:sp>
          <p:nvSpPr>
            <p:cNvPr id="56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6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64" name="Oval 44"/>
          <p:cNvSpPr>
            <a:spLocks noChangeArrowheads="1"/>
          </p:cNvSpPr>
          <p:nvPr/>
        </p:nvSpPr>
        <p:spPr bwMode="auto">
          <a:xfrm>
            <a:off x="3411924" y="4152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65" name="Group 41"/>
          <p:cNvGrpSpPr>
            <a:grpSpLocks/>
          </p:cNvGrpSpPr>
          <p:nvPr/>
        </p:nvGrpSpPr>
        <p:grpSpPr bwMode="auto">
          <a:xfrm>
            <a:off x="3055256" y="4130764"/>
            <a:ext cx="179294" cy="172720"/>
            <a:chOff x="2496" y="2400"/>
            <a:chExt cx="96" cy="96"/>
          </a:xfrm>
        </p:grpSpPr>
        <p:sp>
          <p:nvSpPr>
            <p:cNvPr id="56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6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68" name="Oval 44"/>
          <p:cNvSpPr>
            <a:spLocks noChangeArrowheads="1"/>
          </p:cNvSpPr>
          <p:nvPr/>
        </p:nvSpPr>
        <p:spPr bwMode="auto">
          <a:xfrm>
            <a:off x="3408296" y="4315822"/>
            <a:ext cx="179294" cy="172720"/>
          </a:xfrm>
          <a:prstGeom prst="ellipse">
            <a:avLst/>
          </a:prstGeom>
          <a:noFill/>
          <a:ln w="28575">
            <a:solidFill>
              <a:schemeClr val="tx1"/>
            </a:solidFill>
            <a:round/>
            <a:headEnd/>
            <a:tailEnd/>
          </a:ln>
          <a:effectLst/>
        </p:spPr>
        <p:txBody>
          <a:bodyPr wrap="none" anchor="ctr"/>
          <a:lstStyle/>
          <a:p>
            <a:endParaRPr lang="en-US"/>
          </a:p>
        </p:txBody>
      </p:sp>
      <p:sp>
        <p:nvSpPr>
          <p:cNvPr id="569" name="TextBox 568"/>
          <p:cNvSpPr txBox="1"/>
          <p:nvPr/>
        </p:nvSpPr>
        <p:spPr>
          <a:xfrm>
            <a:off x="3733800" y="3352800"/>
            <a:ext cx="533400" cy="369332"/>
          </a:xfrm>
          <a:prstGeom prst="rect">
            <a:avLst/>
          </a:prstGeom>
          <a:noFill/>
        </p:spPr>
        <p:txBody>
          <a:bodyPr wrap="square" rtlCol="0">
            <a:spAutoFit/>
          </a:bodyPr>
          <a:lstStyle/>
          <a:p>
            <a:r>
              <a:rPr lang="en-US" dirty="0"/>
              <a:t>+1</a:t>
            </a:r>
          </a:p>
        </p:txBody>
      </p:sp>
      <p:cxnSp>
        <p:nvCxnSpPr>
          <p:cNvPr id="570" name="Straight Arrow Connector 569"/>
          <p:cNvCxnSpPr/>
          <p:nvPr/>
        </p:nvCxnSpPr>
        <p:spPr>
          <a:xfrm rot="5400000">
            <a:off x="3045289" y="4727111"/>
            <a:ext cx="472440" cy="9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1" name="Straight Arrow Connector 570"/>
          <p:cNvCxnSpPr/>
          <p:nvPr/>
        </p:nvCxnSpPr>
        <p:spPr>
          <a:xfrm rot="5400000">
            <a:off x="2054689" y="4727111"/>
            <a:ext cx="472440" cy="9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572" name="Group 11"/>
          <p:cNvGrpSpPr>
            <a:grpSpLocks/>
          </p:cNvGrpSpPr>
          <p:nvPr/>
        </p:nvGrpSpPr>
        <p:grpSpPr bwMode="auto">
          <a:xfrm>
            <a:off x="2029439" y="4971143"/>
            <a:ext cx="537882" cy="518160"/>
            <a:chOff x="2496" y="1536"/>
            <a:chExt cx="288" cy="288"/>
          </a:xfrm>
          <a:solidFill>
            <a:srgbClr val="F0E09A"/>
          </a:solidFill>
        </p:grpSpPr>
        <p:grpSp>
          <p:nvGrpSpPr>
            <p:cNvPr id="573" name="Group 12"/>
            <p:cNvGrpSpPr>
              <a:grpSpLocks/>
            </p:cNvGrpSpPr>
            <p:nvPr/>
          </p:nvGrpSpPr>
          <p:grpSpPr bwMode="auto">
            <a:xfrm>
              <a:off x="2496" y="1536"/>
              <a:ext cx="288" cy="288"/>
              <a:chOff x="2304" y="1152"/>
              <a:chExt cx="288" cy="288"/>
            </a:xfrm>
            <a:grpFill/>
          </p:grpSpPr>
          <p:sp>
            <p:nvSpPr>
              <p:cNvPr id="577"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578"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579"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580"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581"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574" name="Group 18"/>
            <p:cNvGrpSpPr>
              <a:grpSpLocks/>
            </p:cNvGrpSpPr>
            <p:nvPr/>
          </p:nvGrpSpPr>
          <p:grpSpPr bwMode="auto">
            <a:xfrm>
              <a:off x="2592" y="1632"/>
              <a:ext cx="96" cy="96"/>
              <a:chOff x="2496" y="2400"/>
              <a:chExt cx="96" cy="96"/>
            </a:xfrm>
            <a:grpFill/>
          </p:grpSpPr>
          <p:sp>
            <p:nvSpPr>
              <p:cNvPr id="575"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576"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582" name="Oval 44"/>
          <p:cNvSpPr>
            <a:spLocks noChangeArrowheads="1"/>
          </p:cNvSpPr>
          <p:nvPr/>
        </p:nvSpPr>
        <p:spPr bwMode="auto">
          <a:xfrm>
            <a:off x="2037763" y="49653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83" name="Group 41"/>
          <p:cNvGrpSpPr>
            <a:grpSpLocks/>
          </p:cNvGrpSpPr>
          <p:nvPr/>
        </p:nvGrpSpPr>
        <p:grpSpPr bwMode="auto">
          <a:xfrm>
            <a:off x="2389095" y="4983479"/>
            <a:ext cx="179294" cy="172720"/>
            <a:chOff x="2496" y="2400"/>
            <a:chExt cx="96" cy="96"/>
          </a:xfrm>
        </p:grpSpPr>
        <p:sp>
          <p:nvSpPr>
            <p:cNvPr id="58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8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86" name="Oval 44"/>
          <p:cNvSpPr>
            <a:spLocks noChangeArrowheads="1"/>
          </p:cNvSpPr>
          <p:nvPr/>
        </p:nvSpPr>
        <p:spPr bwMode="auto">
          <a:xfrm>
            <a:off x="2025811" y="5326743"/>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87" name="Group 41"/>
          <p:cNvGrpSpPr>
            <a:grpSpLocks/>
          </p:cNvGrpSpPr>
          <p:nvPr/>
        </p:nvGrpSpPr>
        <p:grpSpPr bwMode="auto">
          <a:xfrm>
            <a:off x="2221753" y="4983479"/>
            <a:ext cx="179294" cy="172720"/>
            <a:chOff x="2496" y="2400"/>
            <a:chExt cx="96" cy="96"/>
          </a:xfrm>
        </p:grpSpPr>
        <p:sp>
          <p:nvSpPr>
            <p:cNvPr id="58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8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90" name="Oval 44"/>
          <p:cNvSpPr>
            <a:spLocks noChangeArrowheads="1"/>
          </p:cNvSpPr>
          <p:nvPr/>
        </p:nvSpPr>
        <p:spPr bwMode="auto">
          <a:xfrm>
            <a:off x="2393363" y="516128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91" name="Group 41"/>
          <p:cNvGrpSpPr>
            <a:grpSpLocks/>
          </p:cNvGrpSpPr>
          <p:nvPr/>
        </p:nvGrpSpPr>
        <p:grpSpPr bwMode="auto">
          <a:xfrm>
            <a:off x="2036695" y="5139507"/>
            <a:ext cx="179294" cy="172720"/>
            <a:chOff x="2496" y="2400"/>
            <a:chExt cx="96" cy="96"/>
          </a:xfrm>
        </p:grpSpPr>
        <p:sp>
          <p:nvSpPr>
            <p:cNvPr id="59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9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nvGrpSpPr>
          <p:cNvPr id="594" name="Group 11"/>
          <p:cNvGrpSpPr>
            <a:grpSpLocks/>
          </p:cNvGrpSpPr>
          <p:nvPr/>
        </p:nvGrpSpPr>
        <p:grpSpPr bwMode="auto">
          <a:xfrm>
            <a:off x="3048000" y="4971143"/>
            <a:ext cx="537882" cy="518160"/>
            <a:chOff x="2496" y="1536"/>
            <a:chExt cx="288" cy="288"/>
          </a:xfrm>
          <a:solidFill>
            <a:srgbClr val="F0E09A"/>
          </a:solidFill>
        </p:grpSpPr>
        <p:grpSp>
          <p:nvGrpSpPr>
            <p:cNvPr id="595" name="Group 12"/>
            <p:cNvGrpSpPr>
              <a:grpSpLocks/>
            </p:cNvGrpSpPr>
            <p:nvPr/>
          </p:nvGrpSpPr>
          <p:grpSpPr bwMode="auto">
            <a:xfrm>
              <a:off x="2496" y="1536"/>
              <a:ext cx="288" cy="288"/>
              <a:chOff x="2304" y="1152"/>
              <a:chExt cx="288" cy="288"/>
            </a:xfrm>
            <a:grpFill/>
          </p:grpSpPr>
          <p:sp>
            <p:nvSpPr>
              <p:cNvPr id="599"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600"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601"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602"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603"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596" name="Group 18"/>
            <p:cNvGrpSpPr>
              <a:grpSpLocks/>
            </p:cNvGrpSpPr>
            <p:nvPr/>
          </p:nvGrpSpPr>
          <p:grpSpPr bwMode="auto">
            <a:xfrm>
              <a:off x="2592" y="1632"/>
              <a:ext cx="96" cy="96"/>
              <a:chOff x="2496" y="2400"/>
              <a:chExt cx="96" cy="96"/>
            </a:xfrm>
            <a:grpFill/>
          </p:grpSpPr>
          <p:sp>
            <p:nvSpPr>
              <p:cNvPr id="597"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598"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604" name="Oval 44"/>
          <p:cNvSpPr>
            <a:spLocks noChangeArrowheads="1"/>
          </p:cNvSpPr>
          <p:nvPr/>
        </p:nvSpPr>
        <p:spPr bwMode="auto">
          <a:xfrm>
            <a:off x="3056324" y="49653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05" name="Group 41"/>
          <p:cNvGrpSpPr>
            <a:grpSpLocks/>
          </p:cNvGrpSpPr>
          <p:nvPr/>
        </p:nvGrpSpPr>
        <p:grpSpPr bwMode="auto">
          <a:xfrm>
            <a:off x="3407656" y="4983479"/>
            <a:ext cx="179294" cy="172720"/>
            <a:chOff x="2496" y="2400"/>
            <a:chExt cx="96" cy="96"/>
          </a:xfrm>
        </p:grpSpPr>
        <p:sp>
          <p:nvSpPr>
            <p:cNvPr id="60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0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08" name="Oval 44"/>
          <p:cNvSpPr>
            <a:spLocks noChangeArrowheads="1"/>
          </p:cNvSpPr>
          <p:nvPr/>
        </p:nvSpPr>
        <p:spPr bwMode="auto">
          <a:xfrm>
            <a:off x="3044372" y="5326743"/>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09" name="Group 41"/>
          <p:cNvGrpSpPr>
            <a:grpSpLocks/>
          </p:cNvGrpSpPr>
          <p:nvPr/>
        </p:nvGrpSpPr>
        <p:grpSpPr bwMode="auto">
          <a:xfrm>
            <a:off x="3240314" y="4983479"/>
            <a:ext cx="179294" cy="172720"/>
            <a:chOff x="2496" y="2400"/>
            <a:chExt cx="96" cy="96"/>
          </a:xfrm>
        </p:grpSpPr>
        <p:sp>
          <p:nvSpPr>
            <p:cNvPr id="61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1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12" name="Oval 44"/>
          <p:cNvSpPr>
            <a:spLocks noChangeArrowheads="1"/>
          </p:cNvSpPr>
          <p:nvPr/>
        </p:nvSpPr>
        <p:spPr bwMode="auto">
          <a:xfrm>
            <a:off x="3411924" y="516128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13" name="Group 41"/>
          <p:cNvGrpSpPr>
            <a:grpSpLocks/>
          </p:cNvGrpSpPr>
          <p:nvPr/>
        </p:nvGrpSpPr>
        <p:grpSpPr bwMode="auto">
          <a:xfrm>
            <a:off x="3055256" y="5139507"/>
            <a:ext cx="179294" cy="172720"/>
            <a:chOff x="2496" y="2400"/>
            <a:chExt cx="96" cy="96"/>
          </a:xfrm>
        </p:grpSpPr>
        <p:sp>
          <p:nvSpPr>
            <p:cNvPr id="61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1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16" name="Oval 44"/>
          <p:cNvSpPr>
            <a:spLocks noChangeArrowheads="1"/>
          </p:cNvSpPr>
          <p:nvPr/>
        </p:nvSpPr>
        <p:spPr bwMode="auto">
          <a:xfrm>
            <a:off x="3408295" y="5331823"/>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28" name="Group 41"/>
          <p:cNvGrpSpPr>
            <a:grpSpLocks/>
          </p:cNvGrpSpPr>
          <p:nvPr/>
        </p:nvGrpSpPr>
        <p:grpSpPr bwMode="auto">
          <a:xfrm>
            <a:off x="3240314" y="5334000"/>
            <a:ext cx="179294" cy="172720"/>
            <a:chOff x="2496" y="2400"/>
            <a:chExt cx="96" cy="96"/>
          </a:xfrm>
        </p:grpSpPr>
        <p:sp>
          <p:nvSpPr>
            <p:cNvPr id="629"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30"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31" name="TextBox 630"/>
          <p:cNvSpPr txBox="1"/>
          <p:nvPr/>
        </p:nvSpPr>
        <p:spPr>
          <a:xfrm>
            <a:off x="3124200" y="5486400"/>
            <a:ext cx="533400" cy="369332"/>
          </a:xfrm>
          <a:prstGeom prst="rect">
            <a:avLst/>
          </a:prstGeom>
          <a:noFill/>
        </p:spPr>
        <p:txBody>
          <a:bodyPr wrap="square" rtlCol="0">
            <a:spAutoFit/>
          </a:bodyPr>
          <a:lstStyle/>
          <a:p>
            <a:r>
              <a:rPr lang="en-US" dirty="0"/>
              <a:t>+1</a:t>
            </a:r>
          </a:p>
        </p:txBody>
      </p:sp>
      <p:sp>
        <p:nvSpPr>
          <p:cNvPr id="643" name="Oval 44"/>
          <p:cNvSpPr>
            <a:spLocks noChangeArrowheads="1"/>
          </p:cNvSpPr>
          <p:nvPr/>
        </p:nvSpPr>
        <p:spPr bwMode="auto">
          <a:xfrm>
            <a:off x="2211934" y="53209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44" name="Group 41"/>
          <p:cNvGrpSpPr>
            <a:grpSpLocks/>
          </p:cNvGrpSpPr>
          <p:nvPr/>
        </p:nvGrpSpPr>
        <p:grpSpPr bwMode="auto">
          <a:xfrm>
            <a:off x="2385466" y="5339079"/>
            <a:ext cx="179294" cy="172720"/>
            <a:chOff x="2496" y="2400"/>
            <a:chExt cx="96" cy="96"/>
          </a:xfrm>
        </p:grpSpPr>
        <p:sp>
          <p:nvSpPr>
            <p:cNvPr id="645"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46"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47" name="TextBox 646"/>
          <p:cNvSpPr txBox="1"/>
          <p:nvPr/>
        </p:nvSpPr>
        <p:spPr>
          <a:xfrm>
            <a:off x="2133600" y="5486400"/>
            <a:ext cx="533400" cy="369332"/>
          </a:xfrm>
          <a:prstGeom prst="rect">
            <a:avLst/>
          </a:prstGeom>
          <a:noFill/>
        </p:spPr>
        <p:txBody>
          <a:bodyPr wrap="square" rtlCol="0">
            <a:spAutoFit/>
          </a:bodyPr>
          <a:lstStyle/>
          <a:p>
            <a:r>
              <a:rPr lang="en-US" dirty="0"/>
              <a:t>0</a:t>
            </a:r>
          </a:p>
        </p:txBody>
      </p:sp>
      <p:cxnSp>
        <p:nvCxnSpPr>
          <p:cNvPr id="648" name="Straight Arrow Connector 647"/>
          <p:cNvCxnSpPr/>
          <p:nvPr/>
        </p:nvCxnSpPr>
        <p:spPr>
          <a:xfrm rot="5400000">
            <a:off x="4500709" y="3424091"/>
            <a:ext cx="609600" cy="467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9" name="Straight Arrow Connector 648"/>
          <p:cNvCxnSpPr/>
          <p:nvPr/>
        </p:nvCxnSpPr>
        <p:spPr>
          <a:xfrm rot="16200000" flipH="1">
            <a:off x="4960640" y="3436642"/>
            <a:ext cx="624842" cy="4266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50" name="Group 11"/>
          <p:cNvGrpSpPr>
            <a:grpSpLocks/>
          </p:cNvGrpSpPr>
          <p:nvPr/>
        </p:nvGrpSpPr>
        <p:grpSpPr bwMode="auto">
          <a:xfrm>
            <a:off x="4343400" y="3962400"/>
            <a:ext cx="537882" cy="518160"/>
            <a:chOff x="2496" y="1536"/>
            <a:chExt cx="288" cy="288"/>
          </a:xfrm>
          <a:solidFill>
            <a:srgbClr val="F0E09A"/>
          </a:solidFill>
        </p:grpSpPr>
        <p:grpSp>
          <p:nvGrpSpPr>
            <p:cNvPr id="651" name="Group 12"/>
            <p:cNvGrpSpPr>
              <a:grpSpLocks/>
            </p:cNvGrpSpPr>
            <p:nvPr/>
          </p:nvGrpSpPr>
          <p:grpSpPr bwMode="auto">
            <a:xfrm>
              <a:off x="2496" y="1536"/>
              <a:ext cx="288" cy="288"/>
              <a:chOff x="2304" y="1152"/>
              <a:chExt cx="288" cy="288"/>
            </a:xfrm>
            <a:grpFill/>
          </p:grpSpPr>
          <p:sp>
            <p:nvSpPr>
              <p:cNvPr id="655" name="Rectangle 13"/>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656"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657"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658"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659"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652" name="Group 18"/>
            <p:cNvGrpSpPr>
              <a:grpSpLocks/>
            </p:cNvGrpSpPr>
            <p:nvPr/>
          </p:nvGrpSpPr>
          <p:grpSpPr bwMode="auto">
            <a:xfrm>
              <a:off x="2592" y="1632"/>
              <a:ext cx="96" cy="96"/>
              <a:chOff x="2496" y="2400"/>
              <a:chExt cx="96" cy="96"/>
            </a:xfrm>
            <a:grpFill/>
          </p:grpSpPr>
          <p:sp>
            <p:nvSpPr>
              <p:cNvPr id="653"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654"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660" name="Oval 44"/>
          <p:cNvSpPr>
            <a:spLocks noChangeArrowheads="1"/>
          </p:cNvSpPr>
          <p:nvPr/>
        </p:nvSpPr>
        <p:spPr bwMode="auto">
          <a:xfrm>
            <a:off x="4351724" y="3956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61" name="Group 41"/>
          <p:cNvGrpSpPr>
            <a:grpSpLocks/>
          </p:cNvGrpSpPr>
          <p:nvPr/>
        </p:nvGrpSpPr>
        <p:grpSpPr bwMode="auto">
          <a:xfrm>
            <a:off x="4703056" y="3974736"/>
            <a:ext cx="179294" cy="172720"/>
            <a:chOff x="2496" y="2400"/>
            <a:chExt cx="96" cy="96"/>
          </a:xfrm>
        </p:grpSpPr>
        <p:sp>
          <p:nvSpPr>
            <p:cNvPr id="66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6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64" name="Oval 44"/>
          <p:cNvSpPr>
            <a:spLocks noChangeArrowheads="1"/>
          </p:cNvSpPr>
          <p:nvPr/>
        </p:nvSpPr>
        <p:spPr bwMode="auto">
          <a:xfrm>
            <a:off x="4339772" y="4318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65" name="Group 41"/>
          <p:cNvGrpSpPr>
            <a:grpSpLocks/>
          </p:cNvGrpSpPr>
          <p:nvPr/>
        </p:nvGrpSpPr>
        <p:grpSpPr bwMode="auto">
          <a:xfrm>
            <a:off x="4535714" y="3974736"/>
            <a:ext cx="179294" cy="172720"/>
            <a:chOff x="2496" y="2400"/>
            <a:chExt cx="96" cy="96"/>
          </a:xfrm>
        </p:grpSpPr>
        <p:sp>
          <p:nvSpPr>
            <p:cNvPr id="66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6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68" name="Oval 44"/>
          <p:cNvSpPr>
            <a:spLocks noChangeArrowheads="1"/>
          </p:cNvSpPr>
          <p:nvPr/>
        </p:nvSpPr>
        <p:spPr bwMode="auto">
          <a:xfrm>
            <a:off x="4707324" y="4152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69" name="Group 41"/>
          <p:cNvGrpSpPr>
            <a:grpSpLocks/>
          </p:cNvGrpSpPr>
          <p:nvPr/>
        </p:nvGrpSpPr>
        <p:grpSpPr bwMode="auto">
          <a:xfrm>
            <a:off x="4724399" y="4319450"/>
            <a:ext cx="179294" cy="172720"/>
            <a:chOff x="2496" y="2400"/>
            <a:chExt cx="96" cy="96"/>
          </a:xfrm>
        </p:grpSpPr>
        <p:sp>
          <p:nvSpPr>
            <p:cNvPr id="67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7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72" name="Oval 44"/>
          <p:cNvSpPr>
            <a:spLocks noChangeArrowheads="1"/>
          </p:cNvSpPr>
          <p:nvPr/>
        </p:nvSpPr>
        <p:spPr bwMode="auto">
          <a:xfrm>
            <a:off x="4343401" y="4151086"/>
            <a:ext cx="179294" cy="172720"/>
          </a:xfrm>
          <a:prstGeom prst="ellipse">
            <a:avLst/>
          </a:prstGeom>
          <a:noFill/>
          <a:ln w="28575">
            <a:solidFill>
              <a:schemeClr val="tx1"/>
            </a:solidFill>
            <a:round/>
            <a:headEnd/>
            <a:tailEnd/>
          </a:ln>
          <a:effectLst/>
        </p:spPr>
        <p:txBody>
          <a:bodyPr wrap="none" anchor="ctr"/>
          <a:lstStyle/>
          <a:p>
            <a:endParaRPr lang="en-US"/>
          </a:p>
        </p:txBody>
      </p:sp>
      <p:sp>
        <p:nvSpPr>
          <p:cNvPr id="673" name="TextBox 672"/>
          <p:cNvSpPr txBox="1"/>
          <p:nvPr/>
        </p:nvSpPr>
        <p:spPr>
          <a:xfrm>
            <a:off x="4419600" y="4572000"/>
            <a:ext cx="533400" cy="369332"/>
          </a:xfrm>
          <a:prstGeom prst="rect">
            <a:avLst/>
          </a:prstGeom>
          <a:noFill/>
        </p:spPr>
        <p:txBody>
          <a:bodyPr wrap="square" rtlCol="0">
            <a:spAutoFit/>
          </a:bodyPr>
          <a:lstStyle/>
          <a:p>
            <a:r>
              <a:rPr lang="en-US" dirty="0"/>
              <a:t>-1</a:t>
            </a:r>
          </a:p>
        </p:txBody>
      </p:sp>
      <p:grpSp>
        <p:nvGrpSpPr>
          <p:cNvPr id="674" name="Group 11"/>
          <p:cNvGrpSpPr>
            <a:grpSpLocks/>
          </p:cNvGrpSpPr>
          <p:nvPr/>
        </p:nvGrpSpPr>
        <p:grpSpPr bwMode="auto">
          <a:xfrm>
            <a:off x="5257800" y="3962400"/>
            <a:ext cx="537882" cy="518160"/>
            <a:chOff x="2496" y="1536"/>
            <a:chExt cx="288" cy="288"/>
          </a:xfrm>
          <a:solidFill>
            <a:srgbClr val="F0E09A"/>
          </a:solidFill>
        </p:grpSpPr>
        <p:grpSp>
          <p:nvGrpSpPr>
            <p:cNvPr id="675" name="Group 12"/>
            <p:cNvGrpSpPr>
              <a:grpSpLocks/>
            </p:cNvGrpSpPr>
            <p:nvPr/>
          </p:nvGrpSpPr>
          <p:grpSpPr bwMode="auto">
            <a:xfrm>
              <a:off x="2496" y="1536"/>
              <a:ext cx="288" cy="288"/>
              <a:chOff x="2304" y="1152"/>
              <a:chExt cx="288" cy="288"/>
            </a:xfrm>
            <a:grpFill/>
          </p:grpSpPr>
          <p:sp>
            <p:nvSpPr>
              <p:cNvPr id="679" name="Rectangle 13"/>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680"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681"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682"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683"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676" name="Group 18"/>
            <p:cNvGrpSpPr>
              <a:grpSpLocks/>
            </p:cNvGrpSpPr>
            <p:nvPr/>
          </p:nvGrpSpPr>
          <p:grpSpPr bwMode="auto">
            <a:xfrm>
              <a:off x="2592" y="1632"/>
              <a:ext cx="96" cy="96"/>
              <a:chOff x="2496" y="2400"/>
              <a:chExt cx="96" cy="96"/>
            </a:xfrm>
            <a:grpFill/>
          </p:grpSpPr>
          <p:sp>
            <p:nvSpPr>
              <p:cNvPr id="677"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678"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684" name="Oval 44"/>
          <p:cNvSpPr>
            <a:spLocks noChangeArrowheads="1"/>
          </p:cNvSpPr>
          <p:nvPr/>
        </p:nvSpPr>
        <p:spPr bwMode="auto">
          <a:xfrm>
            <a:off x="5266124" y="3956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85" name="Group 41"/>
          <p:cNvGrpSpPr>
            <a:grpSpLocks/>
          </p:cNvGrpSpPr>
          <p:nvPr/>
        </p:nvGrpSpPr>
        <p:grpSpPr bwMode="auto">
          <a:xfrm>
            <a:off x="5617456" y="3974736"/>
            <a:ext cx="179294" cy="172720"/>
            <a:chOff x="2496" y="2400"/>
            <a:chExt cx="96" cy="96"/>
          </a:xfrm>
        </p:grpSpPr>
        <p:sp>
          <p:nvSpPr>
            <p:cNvPr id="68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8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88" name="Oval 44"/>
          <p:cNvSpPr>
            <a:spLocks noChangeArrowheads="1"/>
          </p:cNvSpPr>
          <p:nvPr/>
        </p:nvSpPr>
        <p:spPr bwMode="auto">
          <a:xfrm>
            <a:off x="5254172" y="4318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89" name="Group 41"/>
          <p:cNvGrpSpPr>
            <a:grpSpLocks/>
          </p:cNvGrpSpPr>
          <p:nvPr/>
        </p:nvGrpSpPr>
        <p:grpSpPr bwMode="auto">
          <a:xfrm>
            <a:off x="5450114" y="3974736"/>
            <a:ext cx="179294" cy="172720"/>
            <a:chOff x="2496" y="2400"/>
            <a:chExt cx="96" cy="96"/>
          </a:xfrm>
        </p:grpSpPr>
        <p:sp>
          <p:nvSpPr>
            <p:cNvPr id="69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9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92" name="Oval 44"/>
          <p:cNvSpPr>
            <a:spLocks noChangeArrowheads="1"/>
          </p:cNvSpPr>
          <p:nvPr/>
        </p:nvSpPr>
        <p:spPr bwMode="auto">
          <a:xfrm>
            <a:off x="5621724" y="4152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93" name="Group 41"/>
          <p:cNvGrpSpPr>
            <a:grpSpLocks/>
          </p:cNvGrpSpPr>
          <p:nvPr/>
        </p:nvGrpSpPr>
        <p:grpSpPr bwMode="auto">
          <a:xfrm>
            <a:off x="5638799" y="4319450"/>
            <a:ext cx="179294" cy="172720"/>
            <a:chOff x="2496" y="2400"/>
            <a:chExt cx="96" cy="96"/>
          </a:xfrm>
        </p:grpSpPr>
        <p:sp>
          <p:nvSpPr>
            <p:cNvPr id="69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9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96" name="Oval 44"/>
          <p:cNvSpPr>
            <a:spLocks noChangeArrowheads="1"/>
          </p:cNvSpPr>
          <p:nvPr/>
        </p:nvSpPr>
        <p:spPr bwMode="auto">
          <a:xfrm>
            <a:off x="5421087" y="4325257"/>
            <a:ext cx="179294" cy="172720"/>
          </a:xfrm>
          <a:prstGeom prst="ellipse">
            <a:avLst/>
          </a:prstGeom>
          <a:noFill/>
          <a:ln w="28575">
            <a:solidFill>
              <a:schemeClr val="tx1"/>
            </a:solidFill>
            <a:round/>
            <a:headEnd/>
            <a:tailEnd/>
          </a:ln>
          <a:effectLst/>
        </p:spPr>
        <p:txBody>
          <a:bodyPr wrap="none" anchor="ctr"/>
          <a:lstStyle/>
          <a:p>
            <a:endParaRPr lang="en-US"/>
          </a:p>
        </p:txBody>
      </p:sp>
      <p:cxnSp>
        <p:nvCxnSpPr>
          <p:cNvPr id="697" name="Straight Arrow Connector 696"/>
          <p:cNvCxnSpPr/>
          <p:nvPr/>
        </p:nvCxnSpPr>
        <p:spPr>
          <a:xfrm rot="5400000">
            <a:off x="5300126" y="4747431"/>
            <a:ext cx="472440" cy="9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98" name="Group 11"/>
          <p:cNvGrpSpPr>
            <a:grpSpLocks/>
          </p:cNvGrpSpPr>
          <p:nvPr/>
        </p:nvGrpSpPr>
        <p:grpSpPr bwMode="auto">
          <a:xfrm>
            <a:off x="5274876" y="4991463"/>
            <a:ext cx="537882" cy="518160"/>
            <a:chOff x="2496" y="1536"/>
            <a:chExt cx="288" cy="288"/>
          </a:xfrm>
          <a:solidFill>
            <a:srgbClr val="F0E09A"/>
          </a:solidFill>
        </p:grpSpPr>
        <p:grpSp>
          <p:nvGrpSpPr>
            <p:cNvPr id="699" name="Group 12"/>
            <p:cNvGrpSpPr>
              <a:grpSpLocks/>
            </p:cNvGrpSpPr>
            <p:nvPr/>
          </p:nvGrpSpPr>
          <p:grpSpPr bwMode="auto">
            <a:xfrm>
              <a:off x="2496" y="1536"/>
              <a:ext cx="288" cy="288"/>
              <a:chOff x="2304" y="1152"/>
              <a:chExt cx="288" cy="288"/>
            </a:xfrm>
            <a:grpFill/>
          </p:grpSpPr>
          <p:sp>
            <p:nvSpPr>
              <p:cNvPr id="703"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704"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705"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706"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707"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700" name="Group 18"/>
            <p:cNvGrpSpPr>
              <a:grpSpLocks/>
            </p:cNvGrpSpPr>
            <p:nvPr/>
          </p:nvGrpSpPr>
          <p:grpSpPr bwMode="auto">
            <a:xfrm>
              <a:off x="2592" y="1632"/>
              <a:ext cx="96" cy="96"/>
              <a:chOff x="2496" y="2400"/>
              <a:chExt cx="96" cy="96"/>
            </a:xfrm>
            <a:grpFill/>
          </p:grpSpPr>
          <p:sp>
            <p:nvSpPr>
              <p:cNvPr id="701"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702"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708" name="Oval 44"/>
          <p:cNvSpPr>
            <a:spLocks noChangeArrowheads="1"/>
          </p:cNvSpPr>
          <p:nvPr/>
        </p:nvSpPr>
        <p:spPr bwMode="auto">
          <a:xfrm>
            <a:off x="5283200" y="498565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709" name="Group 41"/>
          <p:cNvGrpSpPr>
            <a:grpSpLocks/>
          </p:cNvGrpSpPr>
          <p:nvPr/>
        </p:nvGrpSpPr>
        <p:grpSpPr bwMode="auto">
          <a:xfrm>
            <a:off x="5634532" y="5003799"/>
            <a:ext cx="179294" cy="172720"/>
            <a:chOff x="2496" y="2400"/>
            <a:chExt cx="96" cy="96"/>
          </a:xfrm>
        </p:grpSpPr>
        <p:sp>
          <p:nvSpPr>
            <p:cNvPr id="71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71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712" name="Oval 44"/>
          <p:cNvSpPr>
            <a:spLocks noChangeArrowheads="1"/>
          </p:cNvSpPr>
          <p:nvPr/>
        </p:nvSpPr>
        <p:spPr bwMode="auto">
          <a:xfrm>
            <a:off x="5271248" y="5347063"/>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713" name="Group 41"/>
          <p:cNvGrpSpPr>
            <a:grpSpLocks/>
          </p:cNvGrpSpPr>
          <p:nvPr/>
        </p:nvGrpSpPr>
        <p:grpSpPr bwMode="auto">
          <a:xfrm>
            <a:off x="5467190" y="5003799"/>
            <a:ext cx="179294" cy="172720"/>
            <a:chOff x="2496" y="2400"/>
            <a:chExt cx="96" cy="96"/>
          </a:xfrm>
        </p:grpSpPr>
        <p:sp>
          <p:nvSpPr>
            <p:cNvPr id="71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71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716" name="Oval 44"/>
          <p:cNvSpPr>
            <a:spLocks noChangeArrowheads="1"/>
          </p:cNvSpPr>
          <p:nvPr/>
        </p:nvSpPr>
        <p:spPr bwMode="auto">
          <a:xfrm>
            <a:off x="5638800" y="51816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717" name="Group 41"/>
          <p:cNvGrpSpPr>
            <a:grpSpLocks/>
          </p:cNvGrpSpPr>
          <p:nvPr/>
        </p:nvGrpSpPr>
        <p:grpSpPr bwMode="auto">
          <a:xfrm>
            <a:off x="5282132" y="5159827"/>
            <a:ext cx="179294" cy="172720"/>
            <a:chOff x="2496" y="2400"/>
            <a:chExt cx="96" cy="96"/>
          </a:xfrm>
        </p:grpSpPr>
        <p:sp>
          <p:nvSpPr>
            <p:cNvPr id="71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71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720" name="Oval 44"/>
          <p:cNvSpPr>
            <a:spLocks noChangeArrowheads="1"/>
          </p:cNvSpPr>
          <p:nvPr/>
        </p:nvSpPr>
        <p:spPr bwMode="auto">
          <a:xfrm>
            <a:off x="5457371" y="534125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721" name="Group 41"/>
          <p:cNvGrpSpPr>
            <a:grpSpLocks/>
          </p:cNvGrpSpPr>
          <p:nvPr/>
        </p:nvGrpSpPr>
        <p:grpSpPr bwMode="auto">
          <a:xfrm>
            <a:off x="5630903" y="5359399"/>
            <a:ext cx="179294" cy="172720"/>
            <a:chOff x="2496" y="2400"/>
            <a:chExt cx="96" cy="96"/>
          </a:xfrm>
        </p:grpSpPr>
        <p:sp>
          <p:nvSpPr>
            <p:cNvPr id="72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72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724" name="TextBox 723"/>
          <p:cNvSpPr txBox="1"/>
          <p:nvPr/>
        </p:nvSpPr>
        <p:spPr>
          <a:xfrm>
            <a:off x="6324600" y="3962400"/>
            <a:ext cx="1828800" cy="369332"/>
          </a:xfrm>
          <a:prstGeom prst="rect">
            <a:avLst/>
          </a:prstGeom>
          <a:noFill/>
        </p:spPr>
        <p:txBody>
          <a:bodyPr wrap="square" rtlCol="0">
            <a:spAutoFit/>
          </a:bodyPr>
          <a:lstStyle/>
          <a:p>
            <a:r>
              <a:rPr lang="en-US" dirty="0">
                <a:latin typeface="Comic Sans MS" pitchFamily="66" charset="0"/>
              </a:rPr>
              <a:t>MAX’s turn</a:t>
            </a:r>
          </a:p>
        </p:txBody>
      </p:sp>
      <p:sp>
        <p:nvSpPr>
          <p:cNvPr id="725" name="TextBox 724"/>
          <p:cNvSpPr txBox="1"/>
          <p:nvPr/>
        </p:nvSpPr>
        <p:spPr>
          <a:xfrm>
            <a:off x="5334000" y="5486400"/>
            <a:ext cx="533400" cy="369332"/>
          </a:xfrm>
          <a:prstGeom prst="rect">
            <a:avLst/>
          </a:prstGeom>
          <a:noFill/>
        </p:spPr>
        <p:txBody>
          <a:bodyPr wrap="square" rtlCol="0">
            <a:spAutoFit/>
          </a:bodyPr>
          <a:lstStyle/>
          <a:p>
            <a:r>
              <a:rPr lang="en-US" dirty="0"/>
              <a:t>0</a:t>
            </a:r>
          </a:p>
        </p:txBody>
      </p:sp>
      <p:sp>
        <p:nvSpPr>
          <p:cNvPr id="2" name="Slide Number Placeholder 1"/>
          <p:cNvSpPr>
            <a:spLocks noGrp="1"/>
          </p:cNvSpPr>
          <p:nvPr>
            <p:ph type="sldNum" sz="quarter" idx="12"/>
          </p:nvPr>
        </p:nvSpPr>
        <p:spPr/>
        <p:txBody>
          <a:bodyPr/>
          <a:lstStyle/>
          <a:p>
            <a:fld id="{C9B11B6E-3DA4-4F5A-A92A-7649D10CF82F}" type="slidenum">
              <a:rPr lang="en-US" smtClean="0"/>
              <a:pPr/>
              <a:t>12</a:t>
            </a:fld>
            <a:endParaRPr lang="en-US"/>
          </a:p>
        </p:txBody>
      </p:sp>
    </p:spTree>
    <p:extLst>
      <p:ext uri="{BB962C8B-B14F-4D97-AF65-F5344CB8AC3E}">
        <p14:creationId xmlns:p14="http://schemas.microsoft.com/office/powerpoint/2010/main" val="218438313"/>
      </p:ext>
    </p:extLst>
  </p:cSld>
  <p:clrMapOvr>
    <a:masterClrMapping/>
  </p:clrMapOvr>
  <mc:AlternateContent xmlns:mc="http://schemas.openxmlformats.org/markup-compatibility/2006" xmlns:p14="http://schemas.microsoft.com/office/powerpoint/2010/main">
    <mc:Choice Requires="p14">
      <p:transition spd="slow" p14:dur="2000" advTm="79556"/>
    </mc:Choice>
    <mc:Fallback xmlns="">
      <p:transition spd="slow" advTm="7955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lang="en-US" dirty="0" err="1"/>
              <a:t>Minimax</a:t>
            </a:r>
            <a:r>
              <a:rPr lang="en-US" dirty="0"/>
              <a:t> Backup</a:t>
            </a:r>
          </a:p>
        </p:txBody>
      </p:sp>
      <p:sp>
        <p:nvSpPr>
          <p:cNvPr id="222" name="TextBox 221"/>
          <p:cNvSpPr txBox="1"/>
          <p:nvPr/>
        </p:nvSpPr>
        <p:spPr>
          <a:xfrm>
            <a:off x="6248400" y="2907268"/>
            <a:ext cx="1828800" cy="369332"/>
          </a:xfrm>
          <a:prstGeom prst="rect">
            <a:avLst/>
          </a:prstGeom>
          <a:noFill/>
        </p:spPr>
        <p:txBody>
          <a:bodyPr wrap="square" rtlCol="0">
            <a:spAutoFit/>
          </a:bodyPr>
          <a:lstStyle/>
          <a:p>
            <a:r>
              <a:rPr lang="en-US" dirty="0">
                <a:latin typeface="Comic Sans MS" pitchFamily="66" charset="0"/>
              </a:rPr>
              <a:t>MIN’s turn</a:t>
            </a:r>
          </a:p>
        </p:txBody>
      </p:sp>
      <p:sp>
        <p:nvSpPr>
          <p:cNvPr id="238" name="TextBox 237"/>
          <p:cNvSpPr txBox="1"/>
          <p:nvPr/>
        </p:nvSpPr>
        <p:spPr>
          <a:xfrm>
            <a:off x="4953000" y="1828800"/>
            <a:ext cx="1828800" cy="369332"/>
          </a:xfrm>
          <a:prstGeom prst="rect">
            <a:avLst/>
          </a:prstGeom>
          <a:noFill/>
        </p:spPr>
        <p:txBody>
          <a:bodyPr wrap="square" rtlCol="0">
            <a:spAutoFit/>
          </a:bodyPr>
          <a:lstStyle/>
          <a:p>
            <a:r>
              <a:rPr lang="en-US" dirty="0">
                <a:latin typeface="Comic Sans MS" pitchFamily="66" charset="0"/>
              </a:rPr>
              <a:t>MAX’s turn</a:t>
            </a:r>
          </a:p>
        </p:txBody>
      </p:sp>
      <p:grpSp>
        <p:nvGrpSpPr>
          <p:cNvPr id="2" name="Group 11"/>
          <p:cNvGrpSpPr>
            <a:grpSpLocks/>
          </p:cNvGrpSpPr>
          <p:nvPr/>
        </p:nvGrpSpPr>
        <p:grpSpPr bwMode="auto">
          <a:xfrm>
            <a:off x="3733800" y="1828800"/>
            <a:ext cx="537882" cy="518160"/>
            <a:chOff x="2496" y="1536"/>
            <a:chExt cx="288" cy="288"/>
          </a:xfrm>
        </p:grpSpPr>
        <p:grpSp>
          <p:nvGrpSpPr>
            <p:cNvPr id="3" name="Group 12"/>
            <p:cNvGrpSpPr>
              <a:grpSpLocks/>
            </p:cNvGrpSpPr>
            <p:nvPr/>
          </p:nvGrpSpPr>
          <p:grpSpPr bwMode="auto">
            <a:xfrm>
              <a:off x="2496" y="1536"/>
              <a:ext cx="288" cy="288"/>
              <a:chOff x="2304" y="1152"/>
              <a:chExt cx="288" cy="288"/>
            </a:xfrm>
          </p:grpSpPr>
          <p:sp>
            <p:nvSpPr>
              <p:cNvPr id="389" name="Rectangle 13"/>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390" name="Line 14"/>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91" name="Line 15"/>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92" name="Line 16"/>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93" name="Line 17"/>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4" name="Group 18"/>
            <p:cNvGrpSpPr>
              <a:grpSpLocks/>
            </p:cNvGrpSpPr>
            <p:nvPr/>
          </p:nvGrpSpPr>
          <p:grpSpPr bwMode="auto">
            <a:xfrm>
              <a:off x="2592" y="1632"/>
              <a:ext cx="96" cy="96"/>
              <a:chOff x="2496" y="2400"/>
              <a:chExt cx="96" cy="96"/>
            </a:xfrm>
          </p:grpSpPr>
          <p:sp>
            <p:nvSpPr>
              <p:cNvPr id="387" name="Line 19"/>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88" name="Line 20"/>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sp>
        <p:nvSpPr>
          <p:cNvPr id="394" name="Oval 44"/>
          <p:cNvSpPr>
            <a:spLocks noChangeArrowheads="1"/>
          </p:cNvSpPr>
          <p:nvPr/>
        </p:nvSpPr>
        <p:spPr bwMode="auto">
          <a:xfrm>
            <a:off x="3742124" y="18229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 name="Group 41"/>
          <p:cNvGrpSpPr>
            <a:grpSpLocks/>
          </p:cNvGrpSpPr>
          <p:nvPr/>
        </p:nvGrpSpPr>
        <p:grpSpPr bwMode="auto">
          <a:xfrm>
            <a:off x="4093456" y="1841136"/>
            <a:ext cx="179294" cy="172720"/>
            <a:chOff x="2496" y="2400"/>
            <a:chExt cx="96" cy="96"/>
          </a:xfrm>
        </p:grpSpPr>
        <p:sp>
          <p:nvSpPr>
            <p:cNvPr id="39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9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398" name="Oval 44"/>
          <p:cNvSpPr>
            <a:spLocks noChangeArrowheads="1"/>
          </p:cNvSpPr>
          <p:nvPr/>
        </p:nvSpPr>
        <p:spPr bwMode="auto">
          <a:xfrm>
            <a:off x="3730172" y="21844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 name="Group 41"/>
          <p:cNvGrpSpPr>
            <a:grpSpLocks/>
          </p:cNvGrpSpPr>
          <p:nvPr/>
        </p:nvGrpSpPr>
        <p:grpSpPr bwMode="auto">
          <a:xfrm>
            <a:off x="3926114" y="1841136"/>
            <a:ext cx="179294" cy="172720"/>
            <a:chOff x="2496" y="2400"/>
            <a:chExt cx="96" cy="96"/>
          </a:xfrm>
        </p:grpSpPr>
        <p:sp>
          <p:nvSpPr>
            <p:cNvPr id="40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0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02" name="Oval 44"/>
          <p:cNvSpPr>
            <a:spLocks noChangeArrowheads="1"/>
          </p:cNvSpPr>
          <p:nvPr/>
        </p:nvSpPr>
        <p:spPr bwMode="auto">
          <a:xfrm>
            <a:off x="4097724" y="20189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7" name="Group 11"/>
          <p:cNvGrpSpPr>
            <a:grpSpLocks/>
          </p:cNvGrpSpPr>
          <p:nvPr/>
        </p:nvGrpSpPr>
        <p:grpSpPr bwMode="auto">
          <a:xfrm>
            <a:off x="2580982" y="2819400"/>
            <a:ext cx="537882" cy="518160"/>
            <a:chOff x="2496" y="1536"/>
            <a:chExt cx="288" cy="288"/>
          </a:xfrm>
          <a:solidFill>
            <a:srgbClr val="F0E09A"/>
          </a:solidFill>
        </p:grpSpPr>
        <p:grpSp>
          <p:nvGrpSpPr>
            <p:cNvPr id="8" name="Group 12"/>
            <p:cNvGrpSpPr>
              <a:grpSpLocks/>
            </p:cNvGrpSpPr>
            <p:nvPr/>
          </p:nvGrpSpPr>
          <p:grpSpPr bwMode="auto">
            <a:xfrm>
              <a:off x="2496" y="1536"/>
              <a:ext cx="288" cy="288"/>
              <a:chOff x="2304" y="1152"/>
              <a:chExt cx="288" cy="288"/>
            </a:xfrm>
            <a:grpFill/>
          </p:grpSpPr>
          <p:sp>
            <p:nvSpPr>
              <p:cNvPr id="447"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448"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449"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450"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451"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9" name="Group 18"/>
            <p:cNvGrpSpPr>
              <a:grpSpLocks/>
            </p:cNvGrpSpPr>
            <p:nvPr/>
          </p:nvGrpSpPr>
          <p:grpSpPr bwMode="auto">
            <a:xfrm>
              <a:off x="2592" y="1632"/>
              <a:ext cx="96" cy="96"/>
              <a:chOff x="2496" y="2400"/>
              <a:chExt cx="96" cy="96"/>
            </a:xfrm>
            <a:grpFill/>
          </p:grpSpPr>
          <p:sp>
            <p:nvSpPr>
              <p:cNvPr id="445"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446"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452" name="Oval 44"/>
          <p:cNvSpPr>
            <a:spLocks noChangeArrowheads="1"/>
          </p:cNvSpPr>
          <p:nvPr/>
        </p:nvSpPr>
        <p:spPr bwMode="auto">
          <a:xfrm>
            <a:off x="2589306" y="2813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0" name="Group 41"/>
          <p:cNvGrpSpPr>
            <a:grpSpLocks/>
          </p:cNvGrpSpPr>
          <p:nvPr/>
        </p:nvGrpSpPr>
        <p:grpSpPr bwMode="auto">
          <a:xfrm>
            <a:off x="2940638" y="2831736"/>
            <a:ext cx="179294" cy="172720"/>
            <a:chOff x="2496" y="2400"/>
            <a:chExt cx="96" cy="96"/>
          </a:xfrm>
        </p:grpSpPr>
        <p:sp>
          <p:nvSpPr>
            <p:cNvPr id="45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5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56" name="Oval 44"/>
          <p:cNvSpPr>
            <a:spLocks noChangeArrowheads="1"/>
          </p:cNvSpPr>
          <p:nvPr/>
        </p:nvSpPr>
        <p:spPr bwMode="auto">
          <a:xfrm>
            <a:off x="2577354" y="3175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1" name="Group 41"/>
          <p:cNvGrpSpPr>
            <a:grpSpLocks/>
          </p:cNvGrpSpPr>
          <p:nvPr/>
        </p:nvGrpSpPr>
        <p:grpSpPr bwMode="auto">
          <a:xfrm>
            <a:off x="2773296" y="2831736"/>
            <a:ext cx="179294" cy="172720"/>
            <a:chOff x="2496" y="2400"/>
            <a:chExt cx="96" cy="96"/>
          </a:xfrm>
        </p:grpSpPr>
        <p:sp>
          <p:nvSpPr>
            <p:cNvPr id="45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5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60" name="Oval 44"/>
          <p:cNvSpPr>
            <a:spLocks noChangeArrowheads="1"/>
          </p:cNvSpPr>
          <p:nvPr/>
        </p:nvSpPr>
        <p:spPr bwMode="auto">
          <a:xfrm>
            <a:off x="2944906" y="3009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2" name="Group 11"/>
          <p:cNvGrpSpPr>
            <a:grpSpLocks/>
          </p:cNvGrpSpPr>
          <p:nvPr/>
        </p:nvGrpSpPr>
        <p:grpSpPr bwMode="auto">
          <a:xfrm>
            <a:off x="3723982" y="2819400"/>
            <a:ext cx="537882" cy="518160"/>
            <a:chOff x="2496" y="1536"/>
            <a:chExt cx="288" cy="288"/>
          </a:xfrm>
          <a:solidFill>
            <a:srgbClr val="F0E09A"/>
          </a:solidFill>
        </p:grpSpPr>
        <p:grpSp>
          <p:nvGrpSpPr>
            <p:cNvPr id="13" name="Group 12"/>
            <p:cNvGrpSpPr>
              <a:grpSpLocks/>
            </p:cNvGrpSpPr>
            <p:nvPr/>
          </p:nvGrpSpPr>
          <p:grpSpPr bwMode="auto">
            <a:xfrm>
              <a:off x="2496" y="1536"/>
              <a:ext cx="288" cy="288"/>
              <a:chOff x="2304" y="1152"/>
              <a:chExt cx="288" cy="288"/>
            </a:xfrm>
            <a:grpFill/>
          </p:grpSpPr>
          <p:sp>
            <p:nvSpPr>
              <p:cNvPr id="466"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467"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468"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469"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470"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14" name="Group 18"/>
            <p:cNvGrpSpPr>
              <a:grpSpLocks/>
            </p:cNvGrpSpPr>
            <p:nvPr/>
          </p:nvGrpSpPr>
          <p:grpSpPr bwMode="auto">
            <a:xfrm>
              <a:off x="2592" y="1632"/>
              <a:ext cx="96" cy="96"/>
              <a:chOff x="2496" y="2400"/>
              <a:chExt cx="96" cy="96"/>
            </a:xfrm>
            <a:grpFill/>
          </p:grpSpPr>
          <p:sp>
            <p:nvSpPr>
              <p:cNvPr id="464"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465"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471" name="Oval 44"/>
          <p:cNvSpPr>
            <a:spLocks noChangeArrowheads="1"/>
          </p:cNvSpPr>
          <p:nvPr/>
        </p:nvSpPr>
        <p:spPr bwMode="auto">
          <a:xfrm>
            <a:off x="3732306" y="2813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5" name="Group 41"/>
          <p:cNvGrpSpPr>
            <a:grpSpLocks/>
          </p:cNvGrpSpPr>
          <p:nvPr/>
        </p:nvGrpSpPr>
        <p:grpSpPr bwMode="auto">
          <a:xfrm>
            <a:off x="4083638" y="2831736"/>
            <a:ext cx="179294" cy="172720"/>
            <a:chOff x="2496" y="2400"/>
            <a:chExt cx="96" cy="96"/>
          </a:xfrm>
        </p:grpSpPr>
        <p:sp>
          <p:nvSpPr>
            <p:cNvPr id="473"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74"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75" name="Oval 44"/>
          <p:cNvSpPr>
            <a:spLocks noChangeArrowheads="1"/>
          </p:cNvSpPr>
          <p:nvPr/>
        </p:nvSpPr>
        <p:spPr bwMode="auto">
          <a:xfrm>
            <a:off x="3720354" y="3175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6" name="Group 41"/>
          <p:cNvGrpSpPr>
            <a:grpSpLocks/>
          </p:cNvGrpSpPr>
          <p:nvPr/>
        </p:nvGrpSpPr>
        <p:grpSpPr bwMode="auto">
          <a:xfrm>
            <a:off x="3916296" y="2831736"/>
            <a:ext cx="179294" cy="172720"/>
            <a:chOff x="2496" y="2400"/>
            <a:chExt cx="96" cy="96"/>
          </a:xfrm>
        </p:grpSpPr>
        <p:sp>
          <p:nvSpPr>
            <p:cNvPr id="477"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78"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79" name="Oval 44"/>
          <p:cNvSpPr>
            <a:spLocks noChangeArrowheads="1"/>
          </p:cNvSpPr>
          <p:nvPr/>
        </p:nvSpPr>
        <p:spPr bwMode="auto">
          <a:xfrm>
            <a:off x="4087906" y="3009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7" name="Group 11"/>
          <p:cNvGrpSpPr>
            <a:grpSpLocks/>
          </p:cNvGrpSpPr>
          <p:nvPr/>
        </p:nvGrpSpPr>
        <p:grpSpPr bwMode="auto">
          <a:xfrm>
            <a:off x="4790782" y="2819400"/>
            <a:ext cx="537882" cy="518160"/>
            <a:chOff x="2496" y="1536"/>
            <a:chExt cx="288" cy="288"/>
          </a:xfrm>
          <a:solidFill>
            <a:srgbClr val="F0E09A"/>
          </a:solidFill>
        </p:grpSpPr>
        <p:grpSp>
          <p:nvGrpSpPr>
            <p:cNvPr id="18" name="Group 12"/>
            <p:cNvGrpSpPr>
              <a:grpSpLocks/>
            </p:cNvGrpSpPr>
            <p:nvPr/>
          </p:nvGrpSpPr>
          <p:grpSpPr bwMode="auto">
            <a:xfrm>
              <a:off x="2496" y="1536"/>
              <a:ext cx="288" cy="288"/>
              <a:chOff x="2304" y="1152"/>
              <a:chExt cx="288" cy="288"/>
            </a:xfrm>
            <a:grpFill/>
          </p:grpSpPr>
          <p:sp>
            <p:nvSpPr>
              <p:cNvPr id="485"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486"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487"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488"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489"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19" name="Group 18"/>
            <p:cNvGrpSpPr>
              <a:grpSpLocks/>
            </p:cNvGrpSpPr>
            <p:nvPr/>
          </p:nvGrpSpPr>
          <p:grpSpPr bwMode="auto">
            <a:xfrm>
              <a:off x="2592" y="1632"/>
              <a:ext cx="96" cy="96"/>
              <a:chOff x="2496" y="2400"/>
              <a:chExt cx="96" cy="96"/>
            </a:xfrm>
            <a:grpFill/>
          </p:grpSpPr>
          <p:sp>
            <p:nvSpPr>
              <p:cNvPr id="483"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484"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490" name="Oval 44"/>
          <p:cNvSpPr>
            <a:spLocks noChangeArrowheads="1"/>
          </p:cNvSpPr>
          <p:nvPr/>
        </p:nvSpPr>
        <p:spPr bwMode="auto">
          <a:xfrm>
            <a:off x="4799106" y="2813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20" name="Group 41"/>
          <p:cNvGrpSpPr>
            <a:grpSpLocks/>
          </p:cNvGrpSpPr>
          <p:nvPr/>
        </p:nvGrpSpPr>
        <p:grpSpPr bwMode="auto">
          <a:xfrm>
            <a:off x="5150438" y="2831736"/>
            <a:ext cx="179294" cy="172720"/>
            <a:chOff x="2496" y="2400"/>
            <a:chExt cx="96" cy="96"/>
          </a:xfrm>
        </p:grpSpPr>
        <p:sp>
          <p:nvSpPr>
            <p:cNvPr id="49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9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94" name="Oval 44"/>
          <p:cNvSpPr>
            <a:spLocks noChangeArrowheads="1"/>
          </p:cNvSpPr>
          <p:nvPr/>
        </p:nvSpPr>
        <p:spPr bwMode="auto">
          <a:xfrm>
            <a:off x="4787154" y="3175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21" name="Group 41"/>
          <p:cNvGrpSpPr>
            <a:grpSpLocks/>
          </p:cNvGrpSpPr>
          <p:nvPr/>
        </p:nvGrpSpPr>
        <p:grpSpPr bwMode="auto">
          <a:xfrm>
            <a:off x="4983096" y="2831736"/>
            <a:ext cx="179294" cy="172720"/>
            <a:chOff x="2496" y="2400"/>
            <a:chExt cx="96" cy="96"/>
          </a:xfrm>
        </p:grpSpPr>
        <p:sp>
          <p:nvSpPr>
            <p:cNvPr id="49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9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98" name="Oval 44"/>
          <p:cNvSpPr>
            <a:spLocks noChangeArrowheads="1"/>
          </p:cNvSpPr>
          <p:nvPr/>
        </p:nvSpPr>
        <p:spPr bwMode="auto">
          <a:xfrm>
            <a:off x="5154706" y="3009537"/>
            <a:ext cx="179294" cy="172720"/>
          </a:xfrm>
          <a:prstGeom prst="ellipse">
            <a:avLst/>
          </a:prstGeom>
          <a:noFill/>
          <a:ln w="28575">
            <a:solidFill>
              <a:schemeClr val="tx1"/>
            </a:solidFill>
            <a:round/>
            <a:headEnd/>
            <a:tailEnd/>
          </a:ln>
          <a:effectLst/>
        </p:spPr>
        <p:txBody>
          <a:bodyPr wrap="none" anchor="ctr"/>
          <a:lstStyle/>
          <a:p>
            <a:endParaRPr lang="en-US"/>
          </a:p>
        </p:txBody>
      </p:sp>
      <p:cxnSp>
        <p:nvCxnSpPr>
          <p:cNvPr id="500" name="Straight Arrow Connector 499"/>
          <p:cNvCxnSpPr>
            <a:stCxn id="389" idx="2"/>
            <a:endCxn id="447" idx="0"/>
          </p:cNvCxnSpPr>
          <p:nvPr/>
        </p:nvCxnSpPr>
        <p:spPr>
          <a:xfrm rot="5400000">
            <a:off x="3190112" y="2006771"/>
            <a:ext cx="472440" cy="1152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4" name="Straight Arrow Connector 503"/>
          <p:cNvCxnSpPr>
            <a:stCxn id="389" idx="2"/>
            <a:endCxn id="466" idx="0"/>
          </p:cNvCxnSpPr>
          <p:nvPr/>
        </p:nvCxnSpPr>
        <p:spPr>
          <a:xfrm rot="5400000">
            <a:off x="3761612" y="2578271"/>
            <a:ext cx="472440" cy="9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6" name="Straight Arrow Connector 505"/>
          <p:cNvCxnSpPr>
            <a:stCxn id="393" idx="1"/>
            <a:endCxn id="485" idx="0"/>
          </p:cNvCxnSpPr>
          <p:nvPr/>
        </p:nvCxnSpPr>
        <p:spPr>
          <a:xfrm rot="16200000" flipH="1">
            <a:off x="4339835" y="2099513"/>
            <a:ext cx="472440" cy="967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2" name="Group 41"/>
          <p:cNvGrpSpPr>
            <a:grpSpLocks/>
          </p:cNvGrpSpPr>
          <p:nvPr/>
        </p:nvGrpSpPr>
        <p:grpSpPr bwMode="auto">
          <a:xfrm>
            <a:off x="3912667" y="3158307"/>
            <a:ext cx="179294" cy="172720"/>
            <a:chOff x="2496" y="2400"/>
            <a:chExt cx="96" cy="96"/>
          </a:xfrm>
        </p:grpSpPr>
        <p:sp>
          <p:nvSpPr>
            <p:cNvPr id="50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0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nvGrpSpPr>
          <p:cNvPr id="23" name="Group 41"/>
          <p:cNvGrpSpPr>
            <a:grpSpLocks/>
          </p:cNvGrpSpPr>
          <p:nvPr/>
        </p:nvGrpSpPr>
        <p:grpSpPr bwMode="auto">
          <a:xfrm>
            <a:off x="2588238" y="2987764"/>
            <a:ext cx="179294" cy="172720"/>
            <a:chOff x="2496" y="2400"/>
            <a:chExt cx="96" cy="96"/>
          </a:xfrm>
        </p:grpSpPr>
        <p:sp>
          <p:nvSpPr>
            <p:cNvPr id="511"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12"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nvGrpSpPr>
          <p:cNvPr id="24" name="Group 41"/>
          <p:cNvGrpSpPr>
            <a:grpSpLocks/>
          </p:cNvGrpSpPr>
          <p:nvPr/>
        </p:nvGrpSpPr>
        <p:grpSpPr bwMode="auto">
          <a:xfrm>
            <a:off x="5171781" y="3176450"/>
            <a:ext cx="179294" cy="172720"/>
            <a:chOff x="2496" y="2400"/>
            <a:chExt cx="96" cy="96"/>
          </a:xfrm>
        </p:grpSpPr>
        <p:sp>
          <p:nvSpPr>
            <p:cNvPr id="51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1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cxnSp>
        <p:nvCxnSpPr>
          <p:cNvPr id="516" name="Straight Arrow Connector 515"/>
          <p:cNvCxnSpPr/>
          <p:nvPr/>
        </p:nvCxnSpPr>
        <p:spPr>
          <a:xfrm rot="5400000">
            <a:off x="2290909" y="3424091"/>
            <a:ext cx="609600" cy="467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8" name="Straight Arrow Connector 517"/>
          <p:cNvCxnSpPr>
            <a:stCxn id="447" idx="2"/>
          </p:cNvCxnSpPr>
          <p:nvPr/>
        </p:nvCxnSpPr>
        <p:spPr>
          <a:xfrm rot="16200000" flipH="1">
            <a:off x="2750840" y="3436642"/>
            <a:ext cx="624842" cy="4266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5" name="Group 11"/>
          <p:cNvGrpSpPr>
            <a:grpSpLocks/>
          </p:cNvGrpSpPr>
          <p:nvPr/>
        </p:nvGrpSpPr>
        <p:grpSpPr bwMode="auto">
          <a:xfrm>
            <a:off x="2057400" y="3962400"/>
            <a:ext cx="537882" cy="518160"/>
            <a:chOff x="2496" y="1536"/>
            <a:chExt cx="288" cy="288"/>
          </a:xfrm>
          <a:solidFill>
            <a:srgbClr val="E0FFC1"/>
          </a:solidFill>
        </p:grpSpPr>
        <p:grpSp>
          <p:nvGrpSpPr>
            <p:cNvPr id="26" name="Group 12"/>
            <p:cNvGrpSpPr>
              <a:grpSpLocks/>
            </p:cNvGrpSpPr>
            <p:nvPr/>
          </p:nvGrpSpPr>
          <p:grpSpPr bwMode="auto">
            <a:xfrm>
              <a:off x="2496" y="1536"/>
              <a:ext cx="288" cy="288"/>
              <a:chOff x="2304" y="1152"/>
              <a:chExt cx="288" cy="288"/>
            </a:xfrm>
            <a:grpFill/>
          </p:grpSpPr>
          <p:sp>
            <p:nvSpPr>
              <p:cNvPr id="528"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529"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530"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531"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532"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27" name="Group 18"/>
            <p:cNvGrpSpPr>
              <a:grpSpLocks/>
            </p:cNvGrpSpPr>
            <p:nvPr/>
          </p:nvGrpSpPr>
          <p:grpSpPr bwMode="auto">
            <a:xfrm>
              <a:off x="2592" y="1632"/>
              <a:ext cx="96" cy="96"/>
              <a:chOff x="2496" y="2400"/>
              <a:chExt cx="96" cy="96"/>
            </a:xfrm>
            <a:grpFill/>
          </p:grpSpPr>
          <p:sp>
            <p:nvSpPr>
              <p:cNvPr id="526"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527"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533" name="Oval 44"/>
          <p:cNvSpPr>
            <a:spLocks noChangeArrowheads="1"/>
          </p:cNvSpPr>
          <p:nvPr/>
        </p:nvSpPr>
        <p:spPr bwMode="auto">
          <a:xfrm>
            <a:off x="2065724" y="3956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28" name="Group 41"/>
          <p:cNvGrpSpPr>
            <a:grpSpLocks/>
          </p:cNvGrpSpPr>
          <p:nvPr/>
        </p:nvGrpSpPr>
        <p:grpSpPr bwMode="auto">
          <a:xfrm>
            <a:off x="2417056" y="3974736"/>
            <a:ext cx="179294" cy="172720"/>
            <a:chOff x="2496" y="2400"/>
            <a:chExt cx="96" cy="96"/>
          </a:xfrm>
        </p:grpSpPr>
        <p:sp>
          <p:nvSpPr>
            <p:cNvPr id="535"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36"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37" name="Oval 44"/>
          <p:cNvSpPr>
            <a:spLocks noChangeArrowheads="1"/>
          </p:cNvSpPr>
          <p:nvPr/>
        </p:nvSpPr>
        <p:spPr bwMode="auto">
          <a:xfrm>
            <a:off x="2053772" y="4318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29" name="Group 41"/>
          <p:cNvGrpSpPr>
            <a:grpSpLocks/>
          </p:cNvGrpSpPr>
          <p:nvPr/>
        </p:nvGrpSpPr>
        <p:grpSpPr bwMode="auto">
          <a:xfrm>
            <a:off x="2249714" y="3974736"/>
            <a:ext cx="179294" cy="172720"/>
            <a:chOff x="2496" y="2400"/>
            <a:chExt cx="96" cy="96"/>
          </a:xfrm>
        </p:grpSpPr>
        <p:sp>
          <p:nvSpPr>
            <p:cNvPr id="539"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40"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41" name="Oval 44"/>
          <p:cNvSpPr>
            <a:spLocks noChangeArrowheads="1"/>
          </p:cNvSpPr>
          <p:nvPr/>
        </p:nvSpPr>
        <p:spPr bwMode="auto">
          <a:xfrm>
            <a:off x="2421324" y="4152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0" name="Group 41"/>
          <p:cNvGrpSpPr>
            <a:grpSpLocks/>
          </p:cNvGrpSpPr>
          <p:nvPr/>
        </p:nvGrpSpPr>
        <p:grpSpPr bwMode="auto">
          <a:xfrm>
            <a:off x="2064656" y="4130764"/>
            <a:ext cx="179294" cy="172720"/>
            <a:chOff x="2496" y="2400"/>
            <a:chExt cx="96" cy="96"/>
          </a:xfrm>
        </p:grpSpPr>
        <p:sp>
          <p:nvSpPr>
            <p:cNvPr id="543"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44"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45" name="Oval 44"/>
          <p:cNvSpPr>
            <a:spLocks noChangeArrowheads="1"/>
          </p:cNvSpPr>
          <p:nvPr/>
        </p:nvSpPr>
        <p:spPr bwMode="auto">
          <a:xfrm>
            <a:off x="2229010" y="4326708"/>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1" name="Group 11"/>
          <p:cNvGrpSpPr>
            <a:grpSpLocks/>
          </p:cNvGrpSpPr>
          <p:nvPr/>
        </p:nvGrpSpPr>
        <p:grpSpPr bwMode="auto">
          <a:xfrm>
            <a:off x="3048000" y="3962400"/>
            <a:ext cx="537882" cy="518160"/>
            <a:chOff x="2496" y="1536"/>
            <a:chExt cx="288" cy="288"/>
          </a:xfrm>
          <a:solidFill>
            <a:srgbClr val="E0FFC1"/>
          </a:solidFill>
        </p:grpSpPr>
        <p:grpSp>
          <p:nvGrpSpPr>
            <p:cNvPr id="327680" name="Group 12"/>
            <p:cNvGrpSpPr>
              <a:grpSpLocks/>
            </p:cNvGrpSpPr>
            <p:nvPr/>
          </p:nvGrpSpPr>
          <p:grpSpPr bwMode="auto">
            <a:xfrm>
              <a:off x="2496" y="1536"/>
              <a:ext cx="288" cy="288"/>
              <a:chOff x="2304" y="1152"/>
              <a:chExt cx="288" cy="288"/>
            </a:xfrm>
            <a:grpFill/>
          </p:grpSpPr>
          <p:sp>
            <p:nvSpPr>
              <p:cNvPr id="551"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552"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553"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554"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555"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327681" name="Group 18"/>
            <p:cNvGrpSpPr>
              <a:grpSpLocks/>
            </p:cNvGrpSpPr>
            <p:nvPr/>
          </p:nvGrpSpPr>
          <p:grpSpPr bwMode="auto">
            <a:xfrm>
              <a:off x="2592" y="1632"/>
              <a:ext cx="96" cy="96"/>
              <a:chOff x="2496" y="2400"/>
              <a:chExt cx="96" cy="96"/>
            </a:xfrm>
            <a:grpFill/>
          </p:grpSpPr>
          <p:sp>
            <p:nvSpPr>
              <p:cNvPr id="549"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550"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556" name="Oval 44"/>
          <p:cNvSpPr>
            <a:spLocks noChangeArrowheads="1"/>
          </p:cNvSpPr>
          <p:nvPr/>
        </p:nvSpPr>
        <p:spPr bwMode="auto">
          <a:xfrm>
            <a:off x="3056324" y="3956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83" name="Group 41"/>
          <p:cNvGrpSpPr>
            <a:grpSpLocks/>
          </p:cNvGrpSpPr>
          <p:nvPr/>
        </p:nvGrpSpPr>
        <p:grpSpPr bwMode="auto">
          <a:xfrm>
            <a:off x="3407656" y="3974736"/>
            <a:ext cx="179294" cy="172720"/>
            <a:chOff x="2496" y="2400"/>
            <a:chExt cx="96" cy="96"/>
          </a:xfrm>
        </p:grpSpPr>
        <p:sp>
          <p:nvSpPr>
            <p:cNvPr id="55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5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60" name="Oval 44"/>
          <p:cNvSpPr>
            <a:spLocks noChangeArrowheads="1"/>
          </p:cNvSpPr>
          <p:nvPr/>
        </p:nvSpPr>
        <p:spPr bwMode="auto">
          <a:xfrm>
            <a:off x="3044372" y="4318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84" name="Group 41"/>
          <p:cNvGrpSpPr>
            <a:grpSpLocks/>
          </p:cNvGrpSpPr>
          <p:nvPr/>
        </p:nvGrpSpPr>
        <p:grpSpPr bwMode="auto">
          <a:xfrm>
            <a:off x="3240314" y="3974736"/>
            <a:ext cx="179294" cy="172720"/>
            <a:chOff x="2496" y="2400"/>
            <a:chExt cx="96" cy="96"/>
          </a:xfrm>
        </p:grpSpPr>
        <p:sp>
          <p:nvSpPr>
            <p:cNvPr id="56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6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64" name="Oval 44"/>
          <p:cNvSpPr>
            <a:spLocks noChangeArrowheads="1"/>
          </p:cNvSpPr>
          <p:nvPr/>
        </p:nvSpPr>
        <p:spPr bwMode="auto">
          <a:xfrm>
            <a:off x="3411924" y="4152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85" name="Group 41"/>
          <p:cNvGrpSpPr>
            <a:grpSpLocks/>
          </p:cNvGrpSpPr>
          <p:nvPr/>
        </p:nvGrpSpPr>
        <p:grpSpPr bwMode="auto">
          <a:xfrm>
            <a:off x="3055256" y="4130764"/>
            <a:ext cx="179294" cy="172720"/>
            <a:chOff x="2496" y="2400"/>
            <a:chExt cx="96" cy="96"/>
          </a:xfrm>
        </p:grpSpPr>
        <p:sp>
          <p:nvSpPr>
            <p:cNvPr id="56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6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68" name="Oval 44"/>
          <p:cNvSpPr>
            <a:spLocks noChangeArrowheads="1"/>
          </p:cNvSpPr>
          <p:nvPr/>
        </p:nvSpPr>
        <p:spPr bwMode="auto">
          <a:xfrm>
            <a:off x="3408296" y="4315822"/>
            <a:ext cx="179294" cy="172720"/>
          </a:xfrm>
          <a:prstGeom prst="ellipse">
            <a:avLst/>
          </a:prstGeom>
          <a:noFill/>
          <a:ln w="28575">
            <a:solidFill>
              <a:schemeClr val="tx1"/>
            </a:solidFill>
            <a:round/>
            <a:headEnd/>
            <a:tailEnd/>
          </a:ln>
          <a:effectLst/>
        </p:spPr>
        <p:txBody>
          <a:bodyPr wrap="none" anchor="ctr"/>
          <a:lstStyle/>
          <a:p>
            <a:endParaRPr lang="en-US"/>
          </a:p>
        </p:txBody>
      </p:sp>
      <p:sp>
        <p:nvSpPr>
          <p:cNvPr id="569" name="TextBox 568"/>
          <p:cNvSpPr txBox="1"/>
          <p:nvPr/>
        </p:nvSpPr>
        <p:spPr>
          <a:xfrm>
            <a:off x="3733800" y="3352800"/>
            <a:ext cx="533400" cy="369332"/>
          </a:xfrm>
          <a:prstGeom prst="rect">
            <a:avLst/>
          </a:prstGeom>
          <a:noFill/>
        </p:spPr>
        <p:txBody>
          <a:bodyPr wrap="square" rtlCol="0">
            <a:spAutoFit/>
          </a:bodyPr>
          <a:lstStyle/>
          <a:p>
            <a:r>
              <a:rPr lang="en-US" dirty="0"/>
              <a:t>+1</a:t>
            </a:r>
          </a:p>
        </p:txBody>
      </p:sp>
      <p:cxnSp>
        <p:nvCxnSpPr>
          <p:cNvPr id="570" name="Straight Arrow Connector 569"/>
          <p:cNvCxnSpPr/>
          <p:nvPr/>
        </p:nvCxnSpPr>
        <p:spPr>
          <a:xfrm rot="5400000">
            <a:off x="3045289" y="4727111"/>
            <a:ext cx="472440" cy="9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1" name="Straight Arrow Connector 570"/>
          <p:cNvCxnSpPr/>
          <p:nvPr/>
        </p:nvCxnSpPr>
        <p:spPr>
          <a:xfrm rot="5400000">
            <a:off x="2054689" y="4727111"/>
            <a:ext cx="472440" cy="9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27686" name="Group 11"/>
          <p:cNvGrpSpPr>
            <a:grpSpLocks/>
          </p:cNvGrpSpPr>
          <p:nvPr/>
        </p:nvGrpSpPr>
        <p:grpSpPr bwMode="auto">
          <a:xfrm>
            <a:off x="2029439" y="4971143"/>
            <a:ext cx="537882" cy="518160"/>
            <a:chOff x="2496" y="1536"/>
            <a:chExt cx="288" cy="288"/>
          </a:xfrm>
          <a:solidFill>
            <a:srgbClr val="F0E09A"/>
          </a:solidFill>
        </p:grpSpPr>
        <p:grpSp>
          <p:nvGrpSpPr>
            <p:cNvPr id="327687" name="Group 12"/>
            <p:cNvGrpSpPr>
              <a:grpSpLocks/>
            </p:cNvGrpSpPr>
            <p:nvPr/>
          </p:nvGrpSpPr>
          <p:grpSpPr bwMode="auto">
            <a:xfrm>
              <a:off x="2496" y="1536"/>
              <a:ext cx="288" cy="288"/>
              <a:chOff x="2304" y="1152"/>
              <a:chExt cx="288" cy="288"/>
            </a:xfrm>
            <a:grpFill/>
          </p:grpSpPr>
          <p:sp>
            <p:nvSpPr>
              <p:cNvPr id="577"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578"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579"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580"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581"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327688" name="Group 18"/>
            <p:cNvGrpSpPr>
              <a:grpSpLocks/>
            </p:cNvGrpSpPr>
            <p:nvPr/>
          </p:nvGrpSpPr>
          <p:grpSpPr bwMode="auto">
            <a:xfrm>
              <a:off x="2592" y="1632"/>
              <a:ext cx="96" cy="96"/>
              <a:chOff x="2496" y="2400"/>
              <a:chExt cx="96" cy="96"/>
            </a:xfrm>
            <a:grpFill/>
          </p:grpSpPr>
          <p:sp>
            <p:nvSpPr>
              <p:cNvPr id="575"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576"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582" name="Oval 44"/>
          <p:cNvSpPr>
            <a:spLocks noChangeArrowheads="1"/>
          </p:cNvSpPr>
          <p:nvPr/>
        </p:nvSpPr>
        <p:spPr bwMode="auto">
          <a:xfrm>
            <a:off x="2037763" y="49653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89" name="Group 41"/>
          <p:cNvGrpSpPr>
            <a:grpSpLocks/>
          </p:cNvGrpSpPr>
          <p:nvPr/>
        </p:nvGrpSpPr>
        <p:grpSpPr bwMode="auto">
          <a:xfrm>
            <a:off x="2389095" y="4983479"/>
            <a:ext cx="179294" cy="172720"/>
            <a:chOff x="2496" y="2400"/>
            <a:chExt cx="96" cy="96"/>
          </a:xfrm>
        </p:grpSpPr>
        <p:sp>
          <p:nvSpPr>
            <p:cNvPr id="58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8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86" name="Oval 44"/>
          <p:cNvSpPr>
            <a:spLocks noChangeArrowheads="1"/>
          </p:cNvSpPr>
          <p:nvPr/>
        </p:nvSpPr>
        <p:spPr bwMode="auto">
          <a:xfrm>
            <a:off x="2025811" y="5326743"/>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90" name="Group 41"/>
          <p:cNvGrpSpPr>
            <a:grpSpLocks/>
          </p:cNvGrpSpPr>
          <p:nvPr/>
        </p:nvGrpSpPr>
        <p:grpSpPr bwMode="auto">
          <a:xfrm>
            <a:off x="2221753" y="4983479"/>
            <a:ext cx="179294" cy="172720"/>
            <a:chOff x="2496" y="2400"/>
            <a:chExt cx="96" cy="96"/>
          </a:xfrm>
        </p:grpSpPr>
        <p:sp>
          <p:nvSpPr>
            <p:cNvPr id="58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8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90" name="Oval 44"/>
          <p:cNvSpPr>
            <a:spLocks noChangeArrowheads="1"/>
          </p:cNvSpPr>
          <p:nvPr/>
        </p:nvSpPr>
        <p:spPr bwMode="auto">
          <a:xfrm>
            <a:off x="2393363" y="516128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91" name="Group 41"/>
          <p:cNvGrpSpPr>
            <a:grpSpLocks/>
          </p:cNvGrpSpPr>
          <p:nvPr/>
        </p:nvGrpSpPr>
        <p:grpSpPr bwMode="auto">
          <a:xfrm>
            <a:off x="2036695" y="5139507"/>
            <a:ext cx="179294" cy="172720"/>
            <a:chOff x="2496" y="2400"/>
            <a:chExt cx="96" cy="96"/>
          </a:xfrm>
        </p:grpSpPr>
        <p:sp>
          <p:nvSpPr>
            <p:cNvPr id="59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9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nvGrpSpPr>
          <p:cNvPr id="327692" name="Group 11"/>
          <p:cNvGrpSpPr>
            <a:grpSpLocks/>
          </p:cNvGrpSpPr>
          <p:nvPr/>
        </p:nvGrpSpPr>
        <p:grpSpPr bwMode="auto">
          <a:xfrm>
            <a:off x="3048000" y="4971143"/>
            <a:ext cx="537882" cy="518160"/>
            <a:chOff x="2496" y="1536"/>
            <a:chExt cx="288" cy="288"/>
          </a:xfrm>
          <a:solidFill>
            <a:srgbClr val="F0E09A"/>
          </a:solidFill>
        </p:grpSpPr>
        <p:grpSp>
          <p:nvGrpSpPr>
            <p:cNvPr id="327693" name="Group 12"/>
            <p:cNvGrpSpPr>
              <a:grpSpLocks/>
            </p:cNvGrpSpPr>
            <p:nvPr/>
          </p:nvGrpSpPr>
          <p:grpSpPr bwMode="auto">
            <a:xfrm>
              <a:off x="2496" y="1536"/>
              <a:ext cx="288" cy="288"/>
              <a:chOff x="2304" y="1152"/>
              <a:chExt cx="288" cy="288"/>
            </a:xfrm>
            <a:grpFill/>
          </p:grpSpPr>
          <p:sp>
            <p:nvSpPr>
              <p:cNvPr id="599"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600"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601"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602"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603"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327694" name="Group 18"/>
            <p:cNvGrpSpPr>
              <a:grpSpLocks/>
            </p:cNvGrpSpPr>
            <p:nvPr/>
          </p:nvGrpSpPr>
          <p:grpSpPr bwMode="auto">
            <a:xfrm>
              <a:off x="2592" y="1632"/>
              <a:ext cx="96" cy="96"/>
              <a:chOff x="2496" y="2400"/>
              <a:chExt cx="96" cy="96"/>
            </a:xfrm>
            <a:grpFill/>
          </p:grpSpPr>
          <p:sp>
            <p:nvSpPr>
              <p:cNvPr id="597"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598"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604" name="Oval 44"/>
          <p:cNvSpPr>
            <a:spLocks noChangeArrowheads="1"/>
          </p:cNvSpPr>
          <p:nvPr/>
        </p:nvSpPr>
        <p:spPr bwMode="auto">
          <a:xfrm>
            <a:off x="3056324" y="49653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95" name="Group 41"/>
          <p:cNvGrpSpPr>
            <a:grpSpLocks/>
          </p:cNvGrpSpPr>
          <p:nvPr/>
        </p:nvGrpSpPr>
        <p:grpSpPr bwMode="auto">
          <a:xfrm>
            <a:off x="3407656" y="4983479"/>
            <a:ext cx="179294" cy="172720"/>
            <a:chOff x="2496" y="2400"/>
            <a:chExt cx="96" cy="96"/>
          </a:xfrm>
        </p:grpSpPr>
        <p:sp>
          <p:nvSpPr>
            <p:cNvPr id="60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0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08" name="Oval 44"/>
          <p:cNvSpPr>
            <a:spLocks noChangeArrowheads="1"/>
          </p:cNvSpPr>
          <p:nvPr/>
        </p:nvSpPr>
        <p:spPr bwMode="auto">
          <a:xfrm>
            <a:off x="3044372" y="5326743"/>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96" name="Group 41"/>
          <p:cNvGrpSpPr>
            <a:grpSpLocks/>
          </p:cNvGrpSpPr>
          <p:nvPr/>
        </p:nvGrpSpPr>
        <p:grpSpPr bwMode="auto">
          <a:xfrm>
            <a:off x="3240314" y="4983479"/>
            <a:ext cx="179294" cy="172720"/>
            <a:chOff x="2496" y="2400"/>
            <a:chExt cx="96" cy="96"/>
          </a:xfrm>
        </p:grpSpPr>
        <p:sp>
          <p:nvSpPr>
            <p:cNvPr id="61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1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12" name="Oval 44"/>
          <p:cNvSpPr>
            <a:spLocks noChangeArrowheads="1"/>
          </p:cNvSpPr>
          <p:nvPr/>
        </p:nvSpPr>
        <p:spPr bwMode="auto">
          <a:xfrm>
            <a:off x="3411924" y="516128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97" name="Group 41"/>
          <p:cNvGrpSpPr>
            <a:grpSpLocks/>
          </p:cNvGrpSpPr>
          <p:nvPr/>
        </p:nvGrpSpPr>
        <p:grpSpPr bwMode="auto">
          <a:xfrm>
            <a:off x="3055256" y="5139507"/>
            <a:ext cx="179294" cy="172720"/>
            <a:chOff x="2496" y="2400"/>
            <a:chExt cx="96" cy="96"/>
          </a:xfrm>
        </p:grpSpPr>
        <p:sp>
          <p:nvSpPr>
            <p:cNvPr id="61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1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16" name="Oval 44"/>
          <p:cNvSpPr>
            <a:spLocks noChangeArrowheads="1"/>
          </p:cNvSpPr>
          <p:nvPr/>
        </p:nvSpPr>
        <p:spPr bwMode="auto">
          <a:xfrm>
            <a:off x="3408295" y="5331823"/>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98" name="Group 41"/>
          <p:cNvGrpSpPr>
            <a:grpSpLocks/>
          </p:cNvGrpSpPr>
          <p:nvPr/>
        </p:nvGrpSpPr>
        <p:grpSpPr bwMode="auto">
          <a:xfrm>
            <a:off x="3240314" y="5334000"/>
            <a:ext cx="179294" cy="172720"/>
            <a:chOff x="2496" y="2400"/>
            <a:chExt cx="96" cy="96"/>
          </a:xfrm>
        </p:grpSpPr>
        <p:sp>
          <p:nvSpPr>
            <p:cNvPr id="629"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30"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31" name="TextBox 630"/>
          <p:cNvSpPr txBox="1"/>
          <p:nvPr/>
        </p:nvSpPr>
        <p:spPr>
          <a:xfrm>
            <a:off x="3124200" y="5486400"/>
            <a:ext cx="533400" cy="369332"/>
          </a:xfrm>
          <a:prstGeom prst="rect">
            <a:avLst/>
          </a:prstGeom>
          <a:noFill/>
        </p:spPr>
        <p:txBody>
          <a:bodyPr wrap="square" rtlCol="0">
            <a:spAutoFit/>
          </a:bodyPr>
          <a:lstStyle/>
          <a:p>
            <a:r>
              <a:rPr lang="en-US" dirty="0"/>
              <a:t>+1</a:t>
            </a:r>
          </a:p>
        </p:txBody>
      </p:sp>
      <p:sp>
        <p:nvSpPr>
          <p:cNvPr id="643" name="Oval 44"/>
          <p:cNvSpPr>
            <a:spLocks noChangeArrowheads="1"/>
          </p:cNvSpPr>
          <p:nvPr/>
        </p:nvSpPr>
        <p:spPr bwMode="auto">
          <a:xfrm>
            <a:off x="2211934" y="53209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99" name="Group 41"/>
          <p:cNvGrpSpPr>
            <a:grpSpLocks/>
          </p:cNvGrpSpPr>
          <p:nvPr/>
        </p:nvGrpSpPr>
        <p:grpSpPr bwMode="auto">
          <a:xfrm>
            <a:off x="2385466" y="5339079"/>
            <a:ext cx="179294" cy="172720"/>
            <a:chOff x="2496" y="2400"/>
            <a:chExt cx="96" cy="96"/>
          </a:xfrm>
        </p:grpSpPr>
        <p:sp>
          <p:nvSpPr>
            <p:cNvPr id="645"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46"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47" name="TextBox 646"/>
          <p:cNvSpPr txBox="1"/>
          <p:nvPr/>
        </p:nvSpPr>
        <p:spPr>
          <a:xfrm>
            <a:off x="2133600" y="5486400"/>
            <a:ext cx="533400" cy="369332"/>
          </a:xfrm>
          <a:prstGeom prst="rect">
            <a:avLst/>
          </a:prstGeom>
          <a:noFill/>
        </p:spPr>
        <p:txBody>
          <a:bodyPr wrap="square" rtlCol="0">
            <a:spAutoFit/>
          </a:bodyPr>
          <a:lstStyle/>
          <a:p>
            <a:r>
              <a:rPr lang="en-US" dirty="0"/>
              <a:t>0</a:t>
            </a:r>
          </a:p>
        </p:txBody>
      </p:sp>
      <p:cxnSp>
        <p:nvCxnSpPr>
          <p:cNvPr id="648" name="Straight Arrow Connector 647"/>
          <p:cNvCxnSpPr/>
          <p:nvPr/>
        </p:nvCxnSpPr>
        <p:spPr>
          <a:xfrm rot="5400000">
            <a:off x="4500709" y="3424091"/>
            <a:ext cx="609600" cy="467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9" name="Straight Arrow Connector 648"/>
          <p:cNvCxnSpPr/>
          <p:nvPr/>
        </p:nvCxnSpPr>
        <p:spPr>
          <a:xfrm rot="16200000" flipH="1">
            <a:off x="4960640" y="3436642"/>
            <a:ext cx="624842" cy="4266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27700" name="Group 11"/>
          <p:cNvGrpSpPr>
            <a:grpSpLocks/>
          </p:cNvGrpSpPr>
          <p:nvPr/>
        </p:nvGrpSpPr>
        <p:grpSpPr bwMode="auto">
          <a:xfrm>
            <a:off x="4343400" y="3962400"/>
            <a:ext cx="537882" cy="518160"/>
            <a:chOff x="2496" y="1536"/>
            <a:chExt cx="288" cy="288"/>
          </a:xfrm>
          <a:solidFill>
            <a:srgbClr val="F0E09A"/>
          </a:solidFill>
        </p:grpSpPr>
        <p:grpSp>
          <p:nvGrpSpPr>
            <p:cNvPr id="327701" name="Group 12"/>
            <p:cNvGrpSpPr>
              <a:grpSpLocks/>
            </p:cNvGrpSpPr>
            <p:nvPr/>
          </p:nvGrpSpPr>
          <p:grpSpPr bwMode="auto">
            <a:xfrm>
              <a:off x="2496" y="1536"/>
              <a:ext cx="288" cy="288"/>
              <a:chOff x="2304" y="1152"/>
              <a:chExt cx="288" cy="288"/>
            </a:xfrm>
            <a:grpFill/>
          </p:grpSpPr>
          <p:sp>
            <p:nvSpPr>
              <p:cNvPr id="655" name="Rectangle 13"/>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656"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657"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658"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659"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327702" name="Group 18"/>
            <p:cNvGrpSpPr>
              <a:grpSpLocks/>
            </p:cNvGrpSpPr>
            <p:nvPr/>
          </p:nvGrpSpPr>
          <p:grpSpPr bwMode="auto">
            <a:xfrm>
              <a:off x="2592" y="1632"/>
              <a:ext cx="96" cy="96"/>
              <a:chOff x="2496" y="2400"/>
              <a:chExt cx="96" cy="96"/>
            </a:xfrm>
            <a:grpFill/>
          </p:grpSpPr>
          <p:sp>
            <p:nvSpPr>
              <p:cNvPr id="653"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654"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660" name="Oval 44"/>
          <p:cNvSpPr>
            <a:spLocks noChangeArrowheads="1"/>
          </p:cNvSpPr>
          <p:nvPr/>
        </p:nvSpPr>
        <p:spPr bwMode="auto">
          <a:xfrm>
            <a:off x="4351724" y="3956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703" name="Group 41"/>
          <p:cNvGrpSpPr>
            <a:grpSpLocks/>
          </p:cNvGrpSpPr>
          <p:nvPr/>
        </p:nvGrpSpPr>
        <p:grpSpPr bwMode="auto">
          <a:xfrm>
            <a:off x="4703056" y="3974736"/>
            <a:ext cx="179294" cy="172720"/>
            <a:chOff x="2496" y="2400"/>
            <a:chExt cx="96" cy="96"/>
          </a:xfrm>
        </p:grpSpPr>
        <p:sp>
          <p:nvSpPr>
            <p:cNvPr id="66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6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64" name="Oval 44"/>
          <p:cNvSpPr>
            <a:spLocks noChangeArrowheads="1"/>
          </p:cNvSpPr>
          <p:nvPr/>
        </p:nvSpPr>
        <p:spPr bwMode="auto">
          <a:xfrm>
            <a:off x="4339772" y="4318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704" name="Group 41"/>
          <p:cNvGrpSpPr>
            <a:grpSpLocks/>
          </p:cNvGrpSpPr>
          <p:nvPr/>
        </p:nvGrpSpPr>
        <p:grpSpPr bwMode="auto">
          <a:xfrm>
            <a:off x="4535714" y="3974736"/>
            <a:ext cx="179294" cy="172720"/>
            <a:chOff x="2496" y="2400"/>
            <a:chExt cx="96" cy="96"/>
          </a:xfrm>
        </p:grpSpPr>
        <p:sp>
          <p:nvSpPr>
            <p:cNvPr id="66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6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68" name="Oval 44"/>
          <p:cNvSpPr>
            <a:spLocks noChangeArrowheads="1"/>
          </p:cNvSpPr>
          <p:nvPr/>
        </p:nvSpPr>
        <p:spPr bwMode="auto">
          <a:xfrm>
            <a:off x="4707324" y="4152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705" name="Group 41"/>
          <p:cNvGrpSpPr>
            <a:grpSpLocks/>
          </p:cNvGrpSpPr>
          <p:nvPr/>
        </p:nvGrpSpPr>
        <p:grpSpPr bwMode="auto">
          <a:xfrm>
            <a:off x="4724399" y="4319450"/>
            <a:ext cx="179294" cy="172720"/>
            <a:chOff x="2496" y="2400"/>
            <a:chExt cx="96" cy="96"/>
          </a:xfrm>
        </p:grpSpPr>
        <p:sp>
          <p:nvSpPr>
            <p:cNvPr id="67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7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72" name="Oval 44"/>
          <p:cNvSpPr>
            <a:spLocks noChangeArrowheads="1"/>
          </p:cNvSpPr>
          <p:nvPr/>
        </p:nvSpPr>
        <p:spPr bwMode="auto">
          <a:xfrm>
            <a:off x="4343401" y="4151086"/>
            <a:ext cx="179294" cy="172720"/>
          </a:xfrm>
          <a:prstGeom prst="ellipse">
            <a:avLst/>
          </a:prstGeom>
          <a:noFill/>
          <a:ln w="28575">
            <a:solidFill>
              <a:schemeClr val="tx1"/>
            </a:solidFill>
            <a:round/>
            <a:headEnd/>
            <a:tailEnd/>
          </a:ln>
          <a:effectLst/>
        </p:spPr>
        <p:txBody>
          <a:bodyPr wrap="none" anchor="ctr"/>
          <a:lstStyle/>
          <a:p>
            <a:endParaRPr lang="en-US"/>
          </a:p>
        </p:txBody>
      </p:sp>
      <p:sp>
        <p:nvSpPr>
          <p:cNvPr id="673" name="TextBox 672"/>
          <p:cNvSpPr txBox="1"/>
          <p:nvPr/>
        </p:nvSpPr>
        <p:spPr>
          <a:xfrm>
            <a:off x="4419600" y="4572000"/>
            <a:ext cx="533400" cy="369332"/>
          </a:xfrm>
          <a:prstGeom prst="rect">
            <a:avLst/>
          </a:prstGeom>
          <a:noFill/>
        </p:spPr>
        <p:txBody>
          <a:bodyPr wrap="square" rtlCol="0">
            <a:spAutoFit/>
          </a:bodyPr>
          <a:lstStyle/>
          <a:p>
            <a:r>
              <a:rPr lang="en-US" dirty="0"/>
              <a:t>-1</a:t>
            </a:r>
          </a:p>
        </p:txBody>
      </p:sp>
      <p:grpSp>
        <p:nvGrpSpPr>
          <p:cNvPr id="327706" name="Group 11"/>
          <p:cNvGrpSpPr>
            <a:grpSpLocks/>
          </p:cNvGrpSpPr>
          <p:nvPr/>
        </p:nvGrpSpPr>
        <p:grpSpPr bwMode="auto">
          <a:xfrm>
            <a:off x="5257800" y="3962400"/>
            <a:ext cx="537882" cy="518160"/>
            <a:chOff x="2496" y="1536"/>
            <a:chExt cx="288" cy="288"/>
          </a:xfrm>
          <a:solidFill>
            <a:srgbClr val="F0E09A"/>
          </a:solidFill>
        </p:grpSpPr>
        <p:grpSp>
          <p:nvGrpSpPr>
            <p:cNvPr id="327707" name="Group 12"/>
            <p:cNvGrpSpPr>
              <a:grpSpLocks/>
            </p:cNvGrpSpPr>
            <p:nvPr/>
          </p:nvGrpSpPr>
          <p:grpSpPr bwMode="auto">
            <a:xfrm>
              <a:off x="2496" y="1536"/>
              <a:ext cx="288" cy="288"/>
              <a:chOff x="2304" y="1152"/>
              <a:chExt cx="288" cy="288"/>
            </a:xfrm>
            <a:grpFill/>
          </p:grpSpPr>
          <p:sp>
            <p:nvSpPr>
              <p:cNvPr id="679" name="Rectangle 13"/>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680"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681"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682"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683"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327708" name="Group 18"/>
            <p:cNvGrpSpPr>
              <a:grpSpLocks/>
            </p:cNvGrpSpPr>
            <p:nvPr/>
          </p:nvGrpSpPr>
          <p:grpSpPr bwMode="auto">
            <a:xfrm>
              <a:off x="2592" y="1632"/>
              <a:ext cx="96" cy="96"/>
              <a:chOff x="2496" y="2400"/>
              <a:chExt cx="96" cy="96"/>
            </a:xfrm>
            <a:grpFill/>
          </p:grpSpPr>
          <p:sp>
            <p:nvSpPr>
              <p:cNvPr id="677"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678"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684" name="Oval 44"/>
          <p:cNvSpPr>
            <a:spLocks noChangeArrowheads="1"/>
          </p:cNvSpPr>
          <p:nvPr/>
        </p:nvSpPr>
        <p:spPr bwMode="auto">
          <a:xfrm>
            <a:off x="5266124" y="3956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709" name="Group 41"/>
          <p:cNvGrpSpPr>
            <a:grpSpLocks/>
          </p:cNvGrpSpPr>
          <p:nvPr/>
        </p:nvGrpSpPr>
        <p:grpSpPr bwMode="auto">
          <a:xfrm>
            <a:off x="5617456" y="3974736"/>
            <a:ext cx="179294" cy="172720"/>
            <a:chOff x="2496" y="2400"/>
            <a:chExt cx="96" cy="96"/>
          </a:xfrm>
        </p:grpSpPr>
        <p:sp>
          <p:nvSpPr>
            <p:cNvPr id="68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8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88" name="Oval 44"/>
          <p:cNvSpPr>
            <a:spLocks noChangeArrowheads="1"/>
          </p:cNvSpPr>
          <p:nvPr/>
        </p:nvSpPr>
        <p:spPr bwMode="auto">
          <a:xfrm>
            <a:off x="5254172" y="4318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710" name="Group 41"/>
          <p:cNvGrpSpPr>
            <a:grpSpLocks/>
          </p:cNvGrpSpPr>
          <p:nvPr/>
        </p:nvGrpSpPr>
        <p:grpSpPr bwMode="auto">
          <a:xfrm>
            <a:off x="5450114" y="3974736"/>
            <a:ext cx="179294" cy="172720"/>
            <a:chOff x="2496" y="2400"/>
            <a:chExt cx="96" cy="96"/>
          </a:xfrm>
        </p:grpSpPr>
        <p:sp>
          <p:nvSpPr>
            <p:cNvPr id="69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9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92" name="Oval 44"/>
          <p:cNvSpPr>
            <a:spLocks noChangeArrowheads="1"/>
          </p:cNvSpPr>
          <p:nvPr/>
        </p:nvSpPr>
        <p:spPr bwMode="auto">
          <a:xfrm>
            <a:off x="5621724" y="4152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711" name="Group 41"/>
          <p:cNvGrpSpPr>
            <a:grpSpLocks/>
          </p:cNvGrpSpPr>
          <p:nvPr/>
        </p:nvGrpSpPr>
        <p:grpSpPr bwMode="auto">
          <a:xfrm>
            <a:off x="5638799" y="4319450"/>
            <a:ext cx="179294" cy="172720"/>
            <a:chOff x="2496" y="2400"/>
            <a:chExt cx="96" cy="96"/>
          </a:xfrm>
        </p:grpSpPr>
        <p:sp>
          <p:nvSpPr>
            <p:cNvPr id="69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9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96" name="Oval 44"/>
          <p:cNvSpPr>
            <a:spLocks noChangeArrowheads="1"/>
          </p:cNvSpPr>
          <p:nvPr/>
        </p:nvSpPr>
        <p:spPr bwMode="auto">
          <a:xfrm>
            <a:off x="5421087" y="4325257"/>
            <a:ext cx="179294" cy="172720"/>
          </a:xfrm>
          <a:prstGeom prst="ellipse">
            <a:avLst/>
          </a:prstGeom>
          <a:noFill/>
          <a:ln w="28575">
            <a:solidFill>
              <a:schemeClr val="tx1"/>
            </a:solidFill>
            <a:round/>
            <a:headEnd/>
            <a:tailEnd/>
          </a:ln>
          <a:effectLst/>
        </p:spPr>
        <p:txBody>
          <a:bodyPr wrap="none" anchor="ctr"/>
          <a:lstStyle/>
          <a:p>
            <a:endParaRPr lang="en-US"/>
          </a:p>
        </p:txBody>
      </p:sp>
      <p:cxnSp>
        <p:nvCxnSpPr>
          <p:cNvPr id="697" name="Straight Arrow Connector 696"/>
          <p:cNvCxnSpPr/>
          <p:nvPr/>
        </p:nvCxnSpPr>
        <p:spPr>
          <a:xfrm rot="5400000">
            <a:off x="5300126" y="4747431"/>
            <a:ext cx="472440" cy="9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92" name="Group 11"/>
          <p:cNvGrpSpPr>
            <a:grpSpLocks/>
          </p:cNvGrpSpPr>
          <p:nvPr/>
        </p:nvGrpSpPr>
        <p:grpSpPr bwMode="auto">
          <a:xfrm>
            <a:off x="5274876" y="4991463"/>
            <a:ext cx="537882" cy="518160"/>
            <a:chOff x="2496" y="1536"/>
            <a:chExt cx="288" cy="288"/>
          </a:xfrm>
          <a:solidFill>
            <a:srgbClr val="F0E09A"/>
          </a:solidFill>
        </p:grpSpPr>
        <p:grpSp>
          <p:nvGrpSpPr>
            <p:cNvPr id="193" name="Group 12"/>
            <p:cNvGrpSpPr>
              <a:grpSpLocks/>
            </p:cNvGrpSpPr>
            <p:nvPr/>
          </p:nvGrpSpPr>
          <p:grpSpPr bwMode="auto">
            <a:xfrm>
              <a:off x="2496" y="1536"/>
              <a:ext cx="288" cy="288"/>
              <a:chOff x="2304" y="1152"/>
              <a:chExt cx="288" cy="288"/>
            </a:xfrm>
            <a:grpFill/>
          </p:grpSpPr>
          <p:sp>
            <p:nvSpPr>
              <p:cNvPr id="703"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704"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705"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706"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707"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194" name="Group 18"/>
            <p:cNvGrpSpPr>
              <a:grpSpLocks/>
            </p:cNvGrpSpPr>
            <p:nvPr/>
          </p:nvGrpSpPr>
          <p:grpSpPr bwMode="auto">
            <a:xfrm>
              <a:off x="2592" y="1632"/>
              <a:ext cx="96" cy="96"/>
              <a:chOff x="2496" y="2400"/>
              <a:chExt cx="96" cy="96"/>
            </a:xfrm>
            <a:grpFill/>
          </p:grpSpPr>
          <p:sp>
            <p:nvSpPr>
              <p:cNvPr id="701"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702"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708" name="Oval 44"/>
          <p:cNvSpPr>
            <a:spLocks noChangeArrowheads="1"/>
          </p:cNvSpPr>
          <p:nvPr/>
        </p:nvSpPr>
        <p:spPr bwMode="auto">
          <a:xfrm>
            <a:off x="5283200" y="498565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95" name="Group 41"/>
          <p:cNvGrpSpPr>
            <a:grpSpLocks/>
          </p:cNvGrpSpPr>
          <p:nvPr/>
        </p:nvGrpSpPr>
        <p:grpSpPr bwMode="auto">
          <a:xfrm>
            <a:off x="5634532" y="5003799"/>
            <a:ext cx="179294" cy="172720"/>
            <a:chOff x="2496" y="2400"/>
            <a:chExt cx="96" cy="96"/>
          </a:xfrm>
        </p:grpSpPr>
        <p:sp>
          <p:nvSpPr>
            <p:cNvPr id="71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71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712" name="Oval 44"/>
          <p:cNvSpPr>
            <a:spLocks noChangeArrowheads="1"/>
          </p:cNvSpPr>
          <p:nvPr/>
        </p:nvSpPr>
        <p:spPr bwMode="auto">
          <a:xfrm>
            <a:off x="5271248" y="5347063"/>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96" name="Group 41"/>
          <p:cNvGrpSpPr>
            <a:grpSpLocks/>
          </p:cNvGrpSpPr>
          <p:nvPr/>
        </p:nvGrpSpPr>
        <p:grpSpPr bwMode="auto">
          <a:xfrm>
            <a:off x="5467190" y="5003799"/>
            <a:ext cx="179294" cy="172720"/>
            <a:chOff x="2496" y="2400"/>
            <a:chExt cx="96" cy="96"/>
          </a:xfrm>
        </p:grpSpPr>
        <p:sp>
          <p:nvSpPr>
            <p:cNvPr id="71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71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716" name="Oval 44"/>
          <p:cNvSpPr>
            <a:spLocks noChangeArrowheads="1"/>
          </p:cNvSpPr>
          <p:nvPr/>
        </p:nvSpPr>
        <p:spPr bwMode="auto">
          <a:xfrm>
            <a:off x="5638800" y="51816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97" name="Group 41"/>
          <p:cNvGrpSpPr>
            <a:grpSpLocks/>
          </p:cNvGrpSpPr>
          <p:nvPr/>
        </p:nvGrpSpPr>
        <p:grpSpPr bwMode="auto">
          <a:xfrm>
            <a:off x="5282132" y="5159827"/>
            <a:ext cx="179294" cy="172720"/>
            <a:chOff x="2496" y="2400"/>
            <a:chExt cx="96" cy="96"/>
          </a:xfrm>
        </p:grpSpPr>
        <p:sp>
          <p:nvSpPr>
            <p:cNvPr id="71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71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720" name="Oval 44"/>
          <p:cNvSpPr>
            <a:spLocks noChangeArrowheads="1"/>
          </p:cNvSpPr>
          <p:nvPr/>
        </p:nvSpPr>
        <p:spPr bwMode="auto">
          <a:xfrm>
            <a:off x="5457371" y="534125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98" name="Group 41"/>
          <p:cNvGrpSpPr>
            <a:grpSpLocks/>
          </p:cNvGrpSpPr>
          <p:nvPr/>
        </p:nvGrpSpPr>
        <p:grpSpPr bwMode="auto">
          <a:xfrm>
            <a:off x="5630903" y="5359399"/>
            <a:ext cx="179294" cy="172720"/>
            <a:chOff x="2496" y="2400"/>
            <a:chExt cx="96" cy="96"/>
          </a:xfrm>
        </p:grpSpPr>
        <p:sp>
          <p:nvSpPr>
            <p:cNvPr id="72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72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724" name="TextBox 723"/>
          <p:cNvSpPr txBox="1"/>
          <p:nvPr/>
        </p:nvSpPr>
        <p:spPr>
          <a:xfrm>
            <a:off x="6324600" y="3962400"/>
            <a:ext cx="1828800" cy="369332"/>
          </a:xfrm>
          <a:prstGeom prst="rect">
            <a:avLst/>
          </a:prstGeom>
          <a:noFill/>
        </p:spPr>
        <p:txBody>
          <a:bodyPr wrap="square" rtlCol="0">
            <a:spAutoFit/>
          </a:bodyPr>
          <a:lstStyle/>
          <a:p>
            <a:r>
              <a:rPr lang="en-US" dirty="0">
                <a:solidFill>
                  <a:srgbClr val="FF0000"/>
                </a:solidFill>
                <a:latin typeface="Comic Sans MS" pitchFamily="66" charset="0"/>
              </a:rPr>
              <a:t>MAX’s turn</a:t>
            </a:r>
          </a:p>
        </p:txBody>
      </p:sp>
      <p:sp>
        <p:nvSpPr>
          <p:cNvPr id="725" name="TextBox 724"/>
          <p:cNvSpPr txBox="1"/>
          <p:nvPr/>
        </p:nvSpPr>
        <p:spPr>
          <a:xfrm>
            <a:off x="5334000" y="5486400"/>
            <a:ext cx="533400" cy="369332"/>
          </a:xfrm>
          <a:prstGeom prst="rect">
            <a:avLst/>
          </a:prstGeom>
          <a:noFill/>
        </p:spPr>
        <p:txBody>
          <a:bodyPr wrap="square" rtlCol="0">
            <a:spAutoFit/>
          </a:bodyPr>
          <a:lstStyle/>
          <a:p>
            <a:r>
              <a:rPr lang="en-US" dirty="0"/>
              <a:t>0</a:t>
            </a:r>
          </a:p>
        </p:txBody>
      </p:sp>
      <p:sp>
        <p:nvSpPr>
          <p:cNvPr id="276" name="TextBox 275"/>
          <p:cNvSpPr txBox="1"/>
          <p:nvPr/>
        </p:nvSpPr>
        <p:spPr>
          <a:xfrm>
            <a:off x="2667000" y="4038600"/>
            <a:ext cx="533400" cy="369332"/>
          </a:xfrm>
          <a:prstGeom prst="rect">
            <a:avLst/>
          </a:prstGeom>
          <a:noFill/>
        </p:spPr>
        <p:txBody>
          <a:bodyPr wrap="square" rtlCol="0">
            <a:spAutoFit/>
          </a:bodyPr>
          <a:lstStyle/>
          <a:p>
            <a:r>
              <a:rPr lang="en-US" b="1" dirty="0">
                <a:solidFill>
                  <a:srgbClr val="FF0000"/>
                </a:solidFill>
              </a:rPr>
              <a:t>+1</a:t>
            </a:r>
          </a:p>
        </p:txBody>
      </p:sp>
      <p:sp>
        <p:nvSpPr>
          <p:cNvPr id="277" name="TextBox 276"/>
          <p:cNvSpPr txBox="1"/>
          <p:nvPr/>
        </p:nvSpPr>
        <p:spPr>
          <a:xfrm>
            <a:off x="1752600" y="4038600"/>
            <a:ext cx="533400" cy="369332"/>
          </a:xfrm>
          <a:prstGeom prst="rect">
            <a:avLst/>
          </a:prstGeom>
          <a:noFill/>
        </p:spPr>
        <p:txBody>
          <a:bodyPr wrap="square" rtlCol="0">
            <a:spAutoFit/>
          </a:bodyPr>
          <a:lstStyle/>
          <a:p>
            <a:r>
              <a:rPr lang="en-US" b="1" dirty="0">
                <a:solidFill>
                  <a:srgbClr val="FF0000"/>
                </a:solidFill>
              </a:rPr>
              <a:t>0</a:t>
            </a:r>
          </a:p>
        </p:txBody>
      </p:sp>
      <p:sp>
        <p:nvSpPr>
          <p:cNvPr id="278" name="TextBox 277"/>
          <p:cNvSpPr txBox="1"/>
          <p:nvPr/>
        </p:nvSpPr>
        <p:spPr>
          <a:xfrm>
            <a:off x="5029200" y="4038600"/>
            <a:ext cx="533400" cy="369332"/>
          </a:xfrm>
          <a:prstGeom prst="rect">
            <a:avLst/>
          </a:prstGeom>
          <a:noFill/>
        </p:spPr>
        <p:txBody>
          <a:bodyPr wrap="square" rtlCol="0">
            <a:spAutoFit/>
          </a:bodyPr>
          <a:lstStyle/>
          <a:p>
            <a:r>
              <a:rPr lang="en-US" b="1" dirty="0">
                <a:solidFill>
                  <a:srgbClr val="FF0000"/>
                </a:solidFill>
              </a:rPr>
              <a:t>0</a:t>
            </a:r>
          </a:p>
        </p:txBody>
      </p:sp>
      <p:sp>
        <p:nvSpPr>
          <p:cNvPr id="199" name="Slide Number Placeholder 198"/>
          <p:cNvSpPr>
            <a:spLocks noGrp="1"/>
          </p:cNvSpPr>
          <p:nvPr>
            <p:ph type="sldNum" sz="quarter" idx="12"/>
          </p:nvPr>
        </p:nvSpPr>
        <p:spPr/>
        <p:txBody>
          <a:bodyPr/>
          <a:lstStyle/>
          <a:p>
            <a:fld id="{C9B11B6E-3DA4-4F5A-A92A-7649D10CF82F}" type="slidenum">
              <a:rPr lang="en-US" smtClean="0"/>
              <a:pPr/>
              <a:t>13</a:t>
            </a:fld>
            <a:endParaRPr lang="en-US"/>
          </a:p>
        </p:txBody>
      </p:sp>
    </p:spTree>
    <p:extLst>
      <p:ext uri="{BB962C8B-B14F-4D97-AF65-F5344CB8AC3E}">
        <p14:creationId xmlns:p14="http://schemas.microsoft.com/office/powerpoint/2010/main" val="1154797813"/>
      </p:ext>
    </p:extLst>
  </p:cSld>
  <p:clrMapOvr>
    <a:masterClrMapping/>
  </p:clrMapOvr>
  <mc:AlternateContent xmlns:mc="http://schemas.openxmlformats.org/markup-compatibility/2006" xmlns:p14="http://schemas.microsoft.com/office/powerpoint/2010/main">
    <mc:Choice Requires="p14">
      <p:transition spd="slow" p14:dur="2000" advTm="24866"/>
    </mc:Choice>
    <mc:Fallback xmlns="">
      <p:transition spd="slow" advTm="2486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lang="en-US" dirty="0" err="1"/>
              <a:t>Minimax</a:t>
            </a:r>
            <a:r>
              <a:rPr lang="en-US" dirty="0"/>
              <a:t> Backup</a:t>
            </a:r>
          </a:p>
        </p:txBody>
      </p:sp>
      <p:sp>
        <p:nvSpPr>
          <p:cNvPr id="222" name="TextBox 221"/>
          <p:cNvSpPr txBox="1"/>
          <p:nvPr/>
        </p:nvSpPr>
        <p:spPr>
          <a:xfrm>
            <a:off x="6248400" y="2907268"/>
            <a:ext cx="1828800" cy="369332"/>
          </a:xfrm>
          <a:prstGeom prst="rect">
            <a:avLst/>
          </a:prstGeom>
          <a:noFill/>
        </p:spPr>
        <p:txBody>
          <a:bodyPr wrap="square" rtlCol="0">
            <a:spAutoFit/>
          </a:bodyPr>
          <a:lstStyle/>
          <a:p>
            <a:r>
              <a:rPr lang="en-US" dirty="0">
                <a:solidFill>
                  <a:srgbClr val="FF0000"/>
                </a:solidFill>
                <a:latin typeface="Comic Sans MS" pitchFamily="66" charset="0"/>
              </a:rPr>
              <a:t>MIN’s turn</a:t>
            </a:r>
          </a:p>
        </p:txBody>
      </p:sp>
      <p:sp>
        <p:nvSpPr>
          <p:cNvPr id="238" name="TextBox 237"/>
          <p:cNvSpPr txBox="1"/>
          <p:nvPr/>
        </p:nvSpPr>
        <p:spPr>
          <a:xfrm>
            <a:off x="4953000" y="1828800"/>
            <a:ext cx="1828800" cy="369332"/>
          </a:xfrm>
          <a:prstGeom prst="rect">
            <a:avLst/>
          </a:prstGeom>
          <a:noFill/>
        </p:spPr>
        <p:txBody>
          <a:bodyPr wrap="square" rtlCol="0">
            <a:spAutoFit/>
          </a:bodyPr>
          <a:lstStyle/>
          <a:p>
            <a:r>
              <a:rPr lang="en-US" dirty="0">
                <a:latin typeface="Comic Sans MS" pitchFamily="66" charset="0"/>
              </a:rPr>
              <a:t>MAX’s turn</a:t>
            </a:r>
          </a:p>
        </p:txBody>
      </p:sp>
      <p:grpSp>
        <p:nvGrpSpPr>
          <p:cNvPr id="2" name="Group 11"/>
          <p:cNvGrpSpPr>
            <a:grpSpLocks/>
          </p:cNvGrpSpPr>
          <p:nvPr/>
        </p:nvGrpSpPr>
        <p:grpSpPr bwMode="auto">
          <a:xfrm>
            <a:off x="3733800" y="1828800"/>
            <a:ext cx="537882" cy="518160"/>
            <a:chOff x="2496" y="1536"/>
            <a:chExt cx="288" cy="288"/>
          </a:xfrm>
        </p:grpSpPr>
        <p:grpSp>
          <p:nvGrpSpPr>
            <p:cNvPr id="3" name="Group 12"/>
            <p:cNvGrpSpPr>
              <a:grpSpLocks/>
            </p:cNvGrpSpPr>
            <p:nvPr/>
          </p:nvGrpSpPr>
          <p:grpSpPr bwMode="auto">
            <a:xfrm>
              <a:off x="2496" y="1536"/>
              <a:ext cx="288" cy="288"/>
              <a:chOff x="2304" y="1152"/>
              <a:chExt cx="288" cy="288"/>
            </a:xfrm>
          </p:grpSpPr>
          <p:sp>
            <p:nvSpPr>
              <p:cNvPr id="389" name="Rectangle 13"/>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390" name="Line 14"/>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91" name="Line 15"/>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92" name="Line 16"/>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93" name="Line 17"/>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4" name="Group 18"/>
            <p:cNvGrpSpPr>
              <a:grpSpLocks/>
            </p:cNvGrpSpPr>
            <p:nvPr/>
          </p:nvGrpSpPr>
          <p:grpSpPr bwMode="auto">
            <a:xfrm>
              <a:off x="2592" y="1632"/>
              <a:ext cx="96" cy="96"/>
              <a:chOff x="2496" y="2400"/>
              <a:chExt cx="96" cy="96"/>
            </a:xfrm>
          </p:grpSpPr>
          <p:sp>
            <p:nvSpPr>
              <p:cNvPr id="387" name="Line 19"/>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88" name="Line 20"/>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sp>
        <p:nvSpPr>
          <p:cNvPr id="394" name="Oval 44"/>
          <p:cNvSpPr>
            <a:spLocks noChangeArrowheads="1"/>
          </p:cNvSpPr>
          <p:nvPr/>
        </p:nvSpPr>
        <p:spPr bwMode="auto">
          <a:xfrm>
            <a:off x="3742124" y="18229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 name="Group 41"/>
          <p:cNvGrpSpPr>
            <a:grpSpLocks/>
          </p:cNvGrpSpPr>
          <p:nvPr/>
        </p:nvGrpSpPr>
        <p:grpSpPr bwMode="auto">
          <a:xfrm>
            <a:off x="4093456" y="1841136"/>
            <a:ext cx="179294" cy="172720"/>
            <a:chOff x="2496" y="2400"/>
            <a:chExt cx="96" cy="96"/>
          </a:xfrm>
        </p:grpSpPr>
        <p:sp>
          <p:nvSpPr>
            <p:cNvPr id="39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9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398" name="Oval 44"/>
          <p:cNvSpPr>
            <a:spLocks noChangeArrowheads="1"/>
          </p:cNvSpPr>
          <p:nvPr/>
        </p:nvSpPr>
        <p:spPr bwMode="auto">
          <a:xfrm>
            <a:off x="3730172" y="21844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 name="Group 41"/>
          <p:cNvGrpSpPr>
            <a:grpSpLocks/>
          </p:cNvGrpSpPr>
          <p:nvPr/>
        </p:nvGrpSpPr>
        <p:grpSpPr bwMode="auto">
          <a:xfrm>
            <a:off x="3926114" y="1841136"/>
            <a:ext cx="179294" cy="172720"/>
            <a:chOff x="2496" y="2400"/>
            <a:chExt cx="96" cy="96"/>
          </a:xfrm>
        </p:grpSpPr>
        <p:sp>
          <p:nvSpPr>
            <p:cNvPr id="40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0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02" name="Oval 44"/>
          <p:cNvSpPr>
            <a:spLocks noChangeArrowheads="1"/>
          </p:cNvSpPr>
          <p:nvPr/>
        </p:nvSpPr>
        <p:spPr bwMode="auto">
          <a:xfrm>
            <a:off x="4097724" y="20189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7" name="Group 11"/>
          <p:cNvGrpSpPr>
            <a:grpSpLocks/>
          </p:cNvGrpSpPr>
          <p:nvPr/>
        </p:nvGrpSpPr>
        <p:grpSpPr bwMode="auto">
          <a:xfrm>
            <a:off x="2580982" y="2819400"/>
            <a:ext cx="537882" cy="518160"/>
            <a:chOff x="2496" y="1536"/>
            <a:chExt cx="288" cy="288"/>
          </a:xfrm>
          <a:solidFill>
            <a:srgbClr val="F0E09A"/>
          </a:solidFill>
        </p:grpSpPr>
        <p:grpSp>
          <p:nvGrpSpPr>
            <p:cNvPr id="8" name="Group 12"/>
            <p:cNvGrpSpPr>
              <a:grpSpLocks/>
            </p:cNvGrpSpPr>
            <p:nvPr/>
          </p:nvGrpSpPr>
          <p:grpSpPr bwMode="auto">
            <a:xfrm>
              <a:off x="2496" y="1536"/>
              <a:ext cx="288" cy="288"/>
              <a:chOff x="2304" y="1152"/>
              <a:chExt cx="288" cy="288"/>
            </a:xfrm>
            <a:grpFill/>
          </p:grpSpPr>
          <p:sp>
            <p:nvSpPr>
              <p:cNvPr id="447"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448"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449"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450"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451"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9" name="Group 18"/>
            <p:cNvGrpSpPr>
              <a:grpSpLocks/>
            </p:cNvGrpSpPr>
            <p:nvPr/>
          </p:nvGrpSpPr>
          <p:grpSpPr bwMode="auto">
            <a:xfrm>
              <a:off x="2592" y="1632"/>
              <a:ext cx="96" cy="96"/>
              <a:chOff x="2496" y="2400"/>
              <a:chExt cx="96" cy="96"/>
            </a:xfrm>
            <a:grpFill/>
          </p:grpSpPr>
          <p:sp>
            <p:nvSpPr>
              <p:cNvPr id="445"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446"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452" name="Oval 44"/>
          <p:cNvSpPr>
            <a:spLocks noChangeArrowheads="1"/>
          </p:cNvSpPr>
          <p:nvPr/>
        </p:nvSpPr>
        <p:spPr bwMode="auto">
          <a:xfrm>
            <a:off x="2589306" y="2813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0" name="Group 41"/>
          <p:cNvGrpSpPr>
            <a:grpSpLocks/>
          </p:cNvGrpSpPr>
          <p:nvPr/>
        </p:nvGrpSpPr>
        <p:grpSpPr bwMode="auto">
          <a:xfrm>
            <a:off x="2940638" y="2831736"/>
            <a:ext cx="179294" cy="172720"/>
            <a:chOff x="2496" y="2400"/>
            <a:chExt cx="96" cy="96"/>
          </a:xfrm>
        </p:grpSpPr>
        <p:sp>
          <p:nvSpPr>
            <p:cNvPr id="45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5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56" name="Oval 44"/>
          <p:cNvSpPr>
            <a:spLocks noChangeArrowheads="1"/>
          </p:cNvSpPr>
          <p:nvPr/>
        </p:nvSpPr>
        <p:spPr bwMode="auto">
          <a:xfrm>
            <a:off x="2577354" y="3175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1" name="Group 41"/>
          <p:cNvGrpSpPr>
            <a:grpSpLocks/>
          </p:cNvGrpSpPr>
          <p:nvPr/>
        </p:nvGrpSpPr>
        <p:grpSpPr bwMode="auto">
          <a:xfrm>
            <a:off x="2773296" y="2831736"/>
            <a:ext cx="179294" cy="172720"/>
            <a:chOff x="2496" y="2400"/>
            <a:chExt cx="96" cy="96"/>
          </a:xfrm>
        </p:grpSpPr>
        <p:sp>
          <p:nvSpPr>
            <p:cNvPr id="45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5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60" name="Oval 44"/>
          <p:cNvSpPr>
            <a:spLocks noChangeArrowheads="1"/>
          </p:cNvSpPr>
          <p:nvPr/>
        </p:nvSpPr>
        <p:spPr bwMode="auto">
          <a:xfrm>
            <a:off x="2944906" y="3009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2" name="Group 11"/>
          <p:cNvGrpSpPr>
            <a:grpSpLocks/>
          </p:cNvGrpSpPr>
          <p:nvPr/>
        </p:nvGrpSpPr>
        <p:grpSpPr bwMode="auto">
          <a:xfrm>
            <a:off x="3723982" y="2819400"/>
            <a:ext cx="537882" cy="518160"/>
            <a:chOff x="2496" y="1536"/>
            <a:chExt cx="288" cy="288"/>
          </a:xfrm>
          <a:solidFill>
            <a:srgbClr val="F0E09A"/>
          </a:solidFill>
        </p:grpSpPr>
        <p:grpSp>
          <p:nvGrpSpPr>
            <p:cNvPr id="13" name="Group 12"/>
            <p:cNvGrpSpPr>
              <a:grpSpLocks/>
            </p:cNvGrpSpPr>
            <p:nvPr/>
          </p:nvGrpSpPr>
          <p:grpSpPr bwMode="auto">
            <a:xfrm>
              <a:off x="2496" y="1536"/>
              <a:ext cx="288" cy="288"/>
              <a:chOff x="2304" y="1152"/>
              <a:chExt cx="288" cy="288"/>
            </a:xfrm>
            <a:grpFill/>
          </p:grpSpPr>
          <p:sp>
            <p:nvSpPr>
              <p:cNvPr id="466"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467"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468"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469"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470"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14" name="Group 18"/>
            <p:cNvGrpSpPr>
              <a:grpSpLocks/>
            </p:cNvGrpSpPr>
            <p:nvPr/>
          </p:nvGrpSpPr>
          <p:grpSpPr bwMode="auto">
            <a:xfrm>
              <a:off x="2592" y="1632"/>
              <a:ext cx="96" cy="96"/>
              <a:chOff x="2496" y="2400"/>
              <a:chExt cx="96" cy="96"/>
            </a:xfrm>
            <a:grpFill/>
          </p:grpSpPr>
          <p:sp>
            <p:nvSpPr>
              <p:cNvPr id="464"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465"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471" name="Oval 44"/>
          <p:cNvSpPr>
            <a:spLocks noChangeArrowheads="1"/>
          </p:cNvSpPr>
          <p:nvPr/>
        </p:nvSpPr>
        <p:spPr bwMode="auto">
          <a:xfrm>
            <a:off x="3732306" y="2813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5" name="Group 41"/>
          <p:cNvGrpSpPr>
            <a:grpSpLocks/>
          </p:cNvGrpSpPr>
          <p:nvPr/>
        </p:nvGrpSpPr>
        <p:grpSpPr bwMode="auto">
          <a:xfrm>
            <a:off x="4083638" y="2831736"/>
            <a:ext cx="179294" cy="172720"/>
            <a:chOff x="2496" y="2400"/>
            <a:chExt cx="96" cy="96"/>
          </a:xfrm>
        </p:grpSpPr>
        <p:sp>
          <p:nvSpPr>
            <p:cNvPr id="473"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74"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75" name="Oval 44"/>
          <p:cNvSpPr>
            <a:spLocks noChangeArrowheads="1"/>
          </p:cNvSpPr>
          <p:nvPr/>
        </p:nvSpPr>
        <p:spPr bwMode="auto">
          <a:xfrm>
            <a:off x="3720354" y="3175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6" name="Group 41"/>
          <p:cNvGrpSpPr>
            <a:grpSpLocks/>
          </p:cNvGrpSpPr>
          <p:nvPr/>
        </p:nvGrpSpPr>
        <p:grpSpPr bwMode="auto">
          <a:xfrm>
            <a:off x="3916296" y="2831736"/>
            <a:ext cx="179294" cy="172720"/>
            <a:chOff x="2496" y="2400"/>
            <a:chExt cx="96" cy="96"/>
          </a:xfrm>
        </p:grpSpPr>
        <p:sp>
          <p:nvSpPr>
            <p:cNvPr id="477"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78"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79" name="Oval 44"/>
          <p:cNvSpPr>
            <a:spLocks noChangeArrowheads="1"/>
          </p:cNvSpPr>
          <p:nvPr/>
        </p:nvSpPr>
        <p:spPr bwMode="auto">
          <a:xfrm>
            <a:off x="4087906" y="3009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7" name="Group 11"/>
          <p:cNvGrpSpPr>
            <a:grpSpLocks/>
          </p:cNvGrpSpPr>
          <p:nvPr/>
        </p:nvGrpSpPr>
        <p:grpSpPr bwMode="auto">
          <a:xfrm>
            <a:off x="4790782" y="2819400"/>
            <a:ext cx="537882" cy="518160"/>
            <a:chOff x="2496" y="1536"/>
            <a:chExt cx="288" cy="288"/>
          </a:xfrm>
          <a:solidFill>
            <a:srgbClr val="F0E09A"/>
          </a:solidFill>
        </p:grpSpPr>
        <p:grpSp>
          <p:nvGrpSpPr>
            <p:cNvPr id="18" name="Group 12"/>
            <p:cNvGrpSpPr>
              <a:grpSpLocks/>
            </p:cNvGrpSpPr>
            <p:nvPr/>
          </p:nvGrpSpPr>
          <p:grpSpPr bwMode="auto">
            <a:xfrm>
              <a:off x="2496" y="1536"/>
              <a:ext cx="288" cy="288"/>
              <a:chOff x="2304" y="1152"/>
              <a:chExt cx="288" cy="288"/>
            </a:xfrm>
            <a:grpFill/>
          </p:grpSpPr>
          <p:sp>
            <p:nvSpPr>
              <p:cNvPr id="485"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486"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487"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488"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489"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19" name="Group 18"/>
            <p:cNvGrpSpPr>
              <a:grpSpLocks/>
            </p:cNvGrpSpPr>
            <p:nvPr/>
          </p:nvGrpSpPr>
          <p:grpSpPr bwMode="auto">
            <a:xfrm>
              <a:off x="2592" y="1632"/>
              <a:ext cx="96" cy="96"/>
              <a:chOff x="2496" y="2400"/>
              <a:chExt cx="96" cy="96"/>
            </a:xfrm>
            <a:grpFill/>
          </p:grpSpPr>
          <p:sp>
            <p:nvSpPr>
              <p:cNvPr id="483"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484"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490" name="Oval 44"/>
          <p:cNvSpPr>
            <a:spLocks noChangeArrowheads="1"/>
          </p:cNvSpPr>
          <p:nvPr/>
        </p:nvSpPr>
        <p:spPr bwMode="auto">
          <a:xfrm>
            <a:off x="4799106" y="2813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20" name="Group 41"/>
          <p:cNvGrpSpPr>
            <a:grpSpLocks/>
          </p:cNvGrpSpPr>
          <p:nvPr/>
        </p:nvGrpSpPr>
        <p:grpSpPr bwMode="auto">
          <a:xfrm>
            <a:off x="5150438" y="2831736"/>
            <a:ext cx="179294" cy="172720"/>
            <a:chOff x="2496" y="2400"/>
            <a:chExt cx="96" cy="96"/>
          </a:xfrm>
        </p:grpSpPr>
        <p:sp>
          <p:nvSpPr>
            <p:cNvPr id="49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9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94" name="Oval 44"/>
          <p:cNvSpPr>
            <a:spLocks noChangeArrowheads="1"/>
          </p:cNvSpPr>
          <p:nvPr/>
        </p:nvSpPr>
        <p:spPr bwMode="auto">
          <a:xfrm>
            <a:off x="4787154" y="3175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21" name="Group 41"/>
          <p:cNvGrpSpPr>
            <a:grpSpLocks/>
          </p:cNvGrpSpPr>
          <p:nvPr/>
        </p:nvGrpSpPr>
        <p:grpSpPr bwMode="auto">
          <a:xfrm>
            <a:off x="4983096" y="2831736"/>
            <a:ext cx="179294" cy="172720"/>
            <a:chOff x="2496" y="2400"/>
            <a:chExt cx="96" cy="96"/>
          </a:xfrm>
        </p:grpSpPr>
        <p:sp>
          <p:nvSpPr>
            <p:cNvPr id="49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9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98" name="Oval 44"/>
          <p:cNvSpPr>
            <a:spLocks noChangeArrowheads="1"/>
          </p:cNvSpPr>
          <p:nvPr/>
        </p:nvSpPr>
        <p:spPr bwMode="auto">
          <a:xfrm>
            <a:off x="5154706" y="3009537"/>
            <a:ext cx="179294" cy="172720"/>
          </a:xfrm>
          <a:prstGeom prst="ellipse">
            <a:avLst/>
          </a:prstGeom>
          <a:noFill/>
          <a:ln w="28575">
            <a:solidFill>
              <a:schemeClr val="tx1"/>
            </a:solidFill>
            <a:round/>
            <a:headEnd/>
            <a:tailEnd/>
          </a:ln>
          <a:effectLst/>
        </p:spPr>
        <p:txBody>
          <a:bodyPr wrap="none" anchor="ctr"/>
          <a:lstStyle/>
          <a:p>
            <a:endParaRPr lang="en-US"/>
          </a:p>
        </p:txBody>
      </p:sp>
      <p:cxnSp>
        <p:nvCxnSpPr>
          <p:cNvPr id="500" name="Straight Arrow Connector 499"/>
          <p:cNvCxnSpPr>
            <a:stCxn id="389" idx="2"/>
            <a:endCxn id="447" idx="0"/>
          </p:cNvCxnSpPr>
          <p:nvPr/>
        </p:nvCxnSpPr>
        <p:spPr>
          <a:xfrm rot="5400000">
            <a:off x="3190112" y="2006771"/>
            <a:ext cx="472440" cy="1152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4" name="Straight Arrow Connector 503"/>
          <p:cNvCxnSpPr>
            <a:stCxn id="389" idx="2"/>
            <a:endCxn id="466" idx="0"/>
          </p:cNvCxnSpPr>
          <p:nvPr/>
        </p:nvCxnSpPr>
        <p:spPr>
          <a:xfrm rot="5400000">
            <a:off x="3761612" y="2578271"/>
            <a:ext cx="472440" cy="9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6" name="Straight Arrow Connector 505"/>
          <p:cNvCxnSpPr>
            <a:stCxn id="393" idx="1"/>
            <a:endCxn id="485" idx="0"/>
          </p:cNvCxnSpPr>
          <p:nvPr/>
        </p:nvCxnSpPr>
        <p:spPr>
          <a:xfrm rot="16200000" flipH="1">
            <a:off x="4339835" y="2099513"/>
            <a:ext cx="472440" cy="967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2" name="Group 41"/>
          <p:cNvGrpSpPr>
            <a:grpSpLocks/>
          </p:cNvGrpSpPr>
          <p:nvPr/>
        </p:nvGrpSpPr>
        <p:grpSpPr bwMode="auto">
          <a:xfrm>
            <a:off x="3912667" y="3158307"/>
            <a:ext cx="179294" cy="172720"/>
            <a:chOff x="2496" y="2400"/>
            <a:chExt cx="96" cy="96"/>
          </a:xfrm>
        </p:grpSpPr>
        <p:sp>
          <p:nvSpPr>
            <p:cNvPr id="50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0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nvGrpSpPr>
          <p:cNvPr id="23" name="Group 41"/>
          <p:cNvGrpSpPr>
            <a:grpSpLocks/>
          </p:cNvGrpSpPr>
          <p:nvPr/>
        </p:nvGrpSpPr>
        <p:grpSpPr bwMode="auto">
          <a:xfrm>
            <a:off x="2588238" y="2987764"/>
            <a:ext cx="179294" cy="172720"/>
            <a:chOff x="2496" y="2400"/>
            <a:chExt cx="96" cy="96"/>
          </a:xfrm>
        </p:grpSpPr>
        <p:sp>
          <p:nvSpPr>
            <p:cNvPr id="511"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12"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nvGrpSpPr>
          <p:cNvPr id="24" name="Group 41"/>
          <p:cNvGrpSpPr>
            <a:grpSpLocks/>
          </p:cNvGrpSpPr>
          <p:nvPr/>
        </p:nvGrpSpPr>
        <p:grpSpPr bwMode="auto">
          <a:xfrm>
            <a:off x="5171781" y="3176450"/>
            <a:ext cx="179294" cy="172720"/>
            <a:chOff x="2496" y="2400"/>
            <a:chExt cx="96" cy="96"/>
          </a:xfrm>
        </p:grpSpPr>
        <p:sp>
          <p:nvSpPr>
            <p:cNvPr id="51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1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cxnSp>
        <p:nvCxnSpPr>
          <p:cNvPr id="516" name="Straight Arrow Connector 515"/>
          <p:cNvCxnSpPr/>
          <p:nvPr/>
        </p:nvCxnSpPr>
        <p:spPr>
          <a:xfrm rot="5400000">
            <a:off x="2290909" y="3424091"/>
            <a:ext cx="609600" cy="467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8" name="Straight Arrow Connector 517"/>
          <p:cNvCxnSpPr>
            <a:stCxn id="447" idx="2"/>
          </p:cNvCxnSpPr>
          <p:nvPr/>
        </p:nvCxnSpPr>
        <p:spPr>
          <a:xfrm rot="16200000" flipH="1">
            <a:off x="2750840" y="3436642"/>
            <a:ext cx="624842" cy="4266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5" name="Group 11"/>
          <p:cNvGrpSpPr>
            <a:grpSpLocks/>
          </p:cNvGrpSpPr>
          <p:nvPr/>
        </p:nvGrpSpPr>
        <p:grpSpPr bwMode="auto">
          <a:xfrm>
            <a:off x="2057400" y="3962400"/>
            <a:ext cx="537882" cy="518160"/>
            <a:chOff x="2496" y="1536"/>
            <a:chExt cx="288" cy="288"/>
          </a:xfrm>
          <a:solidFill>
            <a:srgbClr val="E0FFC1"/>
          </a:solidFill>
        </p:grpSpPr>
        <p:grpSp>
          <p:nvGrpSpPr>
            <p:cNvPr id="26" name="Group 12"/>
            <p:cNvGrpSpPr>
              <a:grpSpLocks/>
            </p:cNvGrpSpPr>
            <p:nvPr/>
          </p:nvGrpSpPr>
          <p:grpSpPr bwMode="auto">
            <a:xfrm>
              <a:off x="2496" y="1536"/>
              <a:ext cx="288" cy="288"/>
              <a:chOff x="2304" y="1152"/>
              <a:chExt cx="288" cy="288"/>
            </a:xfrm>
            <a:grpFill/>
          </p:grpSpPr>
          <p:sp>
            <p:nvSpPr>
              <p:cNvPr id="528"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529"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530"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531"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532"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27" name="Group 18"/>
            <p:cNvGrpSpPr>
              <a:grpSpLocks/>
            </p:cNvGrpSpPr>
            <p:nvPr/>
          </p:nvGrpSpPr>
          <p:grpSpPr bwMode="auto">
            <a:xfrm>
              <a:off x="2592" y="1632"/>
              <a:ext cx="96" cy="96"/>
              <a:chOff x="2496" y="2400"/>
              <a:chExt cx="96" cy="96"/>
            </a:xfrm>
            <a:grpFill/>
          </p:grpSpPr>
          <p:sp>
            <p:nvSpPr>
              <p:cNvPr id="526"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527"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533" name="Oval 44"/>
          <p:cNvSpPr>
            <a:spLocks noChangeArrowheads="1"/>
          </p:cNvSpPr>
          <p:nvPr/>
        </p:nvSpPr>
        <p:spPr bwMode="auto">
          <a:xfrm>
            <a:off x="2065724" y="3956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28" name="Group 41"/>
          <p:cNvGrpSpPr>
            <a:grpSpLocks/>
          </p:cNvGrpSpPr>
          <p:nvPr/>
        </p:nvGrpSpPr>
        <p:grpSpPr bwMode="auto">
          <a:xfrm>
            <a:off x="2417056" y="3974736"/>
            <a:ext cx="179294" cy="172720"/>
            <a:chOff x="2496" y="2400"/>
            <a:chExt cx="96" cy="96"/>
          </a:xfrm>
        </p:grpSpPr>
        <p:sp>
          <p:nvSpPr>
            <p:cNvPr id="535"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36"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37" name="Oval 44"/>
          <p:cNvSpPr>
            <a:spLocks noChangeArrowheads="1"/>
          </p:cNvSpPr>
          <p:nvPr/>
        </p:nvSpPr>
        <p:spPr bwMode="auto">
          <a:xfrm>
            <a:off x="2053772" y="4318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29" name="Group 41"/>
          <p:cNvGrpSpPr>
            <a:grpSpLocks/>
          </p:cNvGrpSpPr>
          <p:nvPr/>
        </p:nvGrpSpPr>
        <p:grpSpPr bwMode="auto">
          <a:xfrm>
            <a:off x="2249714" y="3974736"/>
            <a:ext cx="179294" cy="172720"/>
            <a:chOff x="2496" y="2400"/>
            <a:chExt cx="96" cy="96"/>
          </a:xfrm>
        </p:grpSpPr>
        <p:sp>
          <p:nvSpPr>
            <p:cNvPr id="539"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40"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41" name="Oval 44"/>
          <p:cNvSpPr>
            <a:spLocks noChangeArrowheads="1"/>
          </p:cNvSpPr>
          <p:nvPr/>
        </p:nvSpPr>
        <p:spPr bwMode="auto">
          <a:xfrm>
            <a:off x="2421324" y="4152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0" name="Group 41"/>
          <p:cNvGrpSpPr>
            <a:grpSpLocks/>
          </p:cNvGrpSpPr>
          <p:nvPr/>
        </p:nvGrpSpPr>
        <p:grpSpPr bwMode="auto">
          <a:xfrm>
            <a:off x="2064656" y="4130764"/>
            <a:ext cx="179294" cy="172720"/>
            <a:chOff x="2496" y="2400"/>
            <a:chExt cx="96" cy="96"/>
          </a:xfrm>
        </p:grpSpPr>
        <p:sp>
          <p:nvSpPr>
            <p:cNvPr id="543"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44"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45" name="Oval 44"/>
          <p:cNvSpPr>
            <a:spLocks noChangeArrowheads="1"/>
          </p:cNvSpPr>
          <p:nvPr/>
        </p:nvSpPr>
        <p:spPr bwMode="auto">
          <a:xfrm>
            <a:off x="2229010" y="4326708"/>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1" name="Group 11"/>
          <p:cNvGrpSpPr>
            <a:grpSpLocks/>
          </p:cNvGrpSpPr>
          <p:nvPr/>
        </p:nvGrpSpPr>
        <p:grpSpPr bwMode="auto">
          <a:xfrm>
            <a:off x="3048000" y="3962400"/>
            <a:ext cx="537882" cy="518160"/>
            <a:chOff x="2496" y="1536"/>
            <a:chExt cx="288" cy="288"/>
          </a:xfrm>
          <a:solidFill>
            <a:srgbClr val="E0FFC1"/>
          </a:solidFill>
        </p:grpSpPr>
        <p:grpSp>
          <p:nvGrpSpPr>
            <p:cNvPr id="327680" name="Group 12"/>
            <p:cNvGrpSpPr>
              <a:grpSpLocks/>
            </p:cNvGrpSpPr>
            <p:nvPr/>
          </p:nvGrpSpPr>
          <p:grpSpPr bwMode="auto">
            <a:xfrm>
              <a:off x="2496" y="1536"/>
              <a:ext cx="288" cy="288"/>
              <a:chOff x="2304" y="1152"/>
              <a:chExt cx="288" cy="288"/>
            </a:xfrm>
            <a:grpFill/>
          </p:grpSpPr>
          <p:sp>
            <p:nvSpPr>
              <p:cNvPr id="551"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552"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553"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554"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555"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327681" name="Group 18"/>
            <p:cNvGrpSpPr>
              <a:grpSpLocks/>
            </p:cNvGrpSpPr>
            <p:nvPr/>
          </p:nvGrpSpPr>
          <p:grpSpPr bwMode="auto">
            <a:xfrm>
              <a:off x="2592" y="1632"/>
              <a:ext cx="96" cy="96"/>
              <a:chOff x="2496" y="2400"/>
              <a:chExt cx="96" cy="96"/>
            </a:xfrm>
            <a:grpFill/>
          </p:grpSpPr>
          <p:sp>
            <p:nvSpPr>
              <p:cNvPr id="549"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550"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556" name="Oval 44"/>
          <p:cNvSpPr>
            <a:spLocks noChangeArrowheads="1"/>
          </p:cNvSpPr>
          <p:nvPr/>
        </p:nvSpPr>
        <p:spPr bwMode="auto">
          <a:xfrm>
            <a:off x="3056324" y="3956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83" name="Group 41"/>
          <p:cNvGrpSpPr>
            <a:grpSpLocks/>
          </p:cNvGrpSpPr>
          <p:nvPr/>
        </p:nvGrpSpPr>
        <p:grpSpPr bwMode="auto">
          <a:xfrm>
            <a:off x="3407656" y="3974736"/>
            <a:ext cx="179294" cy="172720"/>
            <a:chOff x="2496" y="2400"/>
            <a:chExt cx="96" cy="96"/>
          </a:xfrm>
        </p:grpSpPr>
        <p:sp>
          <p:nvSpPr>
            <p:cNvPr id="55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5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60" name="Oval 44"/>
          <p:cNvSpPr>
            <a:spLocks noChangeArrowheads="1"/>
          </p:cNvSpPr>
          <p:nvPr/>
        </p:nvSpPr>
        <p:spPr bwMode="auto">
          <a:xfrm>
            <a:off x="3044372" y="4318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84" name="Group 41"/>
          <p:cNvGrpSpPr>
            <a:grpSpLocks/>
          </p:cNvGrpSpPr>
          <p:nvPr/>
        </p:nvGrpSpPr>
        <p:grpSpPr bwMode="auto">
          <a:xfrm>
            <a:off x="3240314" y="3974736"/>
            <a:ext cx="179294" cy="172720"/>
            <a:chOff x="2496" y="2400"/>
            <a:chExt cx="96" cy="96"/>
          </a:xfrm>
        </p:grpSpPr>
        <p:sp>
          <p:nvSpPr>
            <p:cNvPr id="56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6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64" name="Oval 44"/>
          <p:cNvSpPr>
            <a:spLocks noChangeArrowheads="1"/>
          </p:cNvSpPr>
          <p:nvPr/>
        </p:nvSpPr>
        <p:spPr bwMode="auto">
          <a:xfrm>
            <a:off x="3411924" y="4152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85" name="Group 41"/>
          <p:cNvGrpSpPr>
            <a:grpSpLocks/>
          </p:cNvGrpSpPr>
          <p:nvPr/>
        </p:nvGrpSpPr>
        <p:grpSpPr bwMode="auto">
          <a:xfrm>
            <a:off x="3055256" y="4130764"/>
            <a:ext cx="179294" cy="172720"/>
            <a:chOff x="2496" y="2400"/>
            <a:chExt cx="96" cy="96"/>
          </a:xfrm>
        </p:grpSpPr>
        <p:sp>
          <p:nvSpPr>
            <p:cNvPr id="56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6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68" name="Oval 44"/>
          <p:cNvSpPr>
            <a:spLocks noChangeArrowheads="1"/>
          </p:cNvSpPr>
          <p:nvPr/>
        </p:nvSpPr>
        <p:spPr bwMode="auto">
          <a:xfrm>
            <a:off x="3408296" y="4315822"/>
            <a:ext cx="179294" cy="172720"/>
          </a:xfrm>
          <a:prstGeom prst="ellipse">
            <a:avLst/>
          </a:prstGeom>
          <a:noFill/>
          <a:ln w="28575">
            <a:solidFill>
              <a:schemeClr val="tx1"/>
            </a:solidFill>
            <a:round/>
            <a:headEnd/>
            <a:tailEnd/>
          </a:ln>
          <a:effectLst/>
        </p:spPr>
        <p:txBody>
          <a:bodyPr wrap="none" anchor="ctr"/>
          <a:lstStyle/>
          <a:p>
            <a:endParaRPr lang="en-US"/>
          </a:p>
        </p:txBody>
      </p:sp>
      <p:sp>
        <p:nvSpPr>
          <p:cNvPr id="569" name="TextBox 568"/>
          <p:cNvSpPr txBox="1"/>
          <p:nvPr/>
        </p:nvSpPr>
        <p:spPr>
          <a:xfrm>
            <a:off x="3733800" y="3352800"/>
            <a:ext cx="533400" cy="369332"/>
          </a:xfrm>
          <a:prstGeom prst="rect">
            <a:avLst/>
          </a:prstGeom>
          <a:noFill/>
        </p:spPr>
        <p:txBody>
          <a:bodyPr wrap="square" rtlCol="0">
            <a:spAutoFit/>
          </a:bodyPr>
          <a:lstStyle/>
          <a:p>
            <a:r>
              <a:rPr lang="en-US" dirty="0"/>
              <a:t>+1</a:t>
            </a:r>
          </a:p>
        </p:txBody>
      </p:sp>
      <p:cxnSp>
        <p:nvCxnSpPr>
          <p:cNvPr id="570" name="Straight Arrow Connector 569"/>
          <p:cNvCxnSpPr/>
          <p:nvPr/>
        </p:nvCxnSpPr>
        <p:spPr>
          <a:xfrm rot="5400000">
            <a:off x="3045289" y="4727111"/>
            <a:ext cx="472440" cy="9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1" name="Straight Arrow Connector 570"/>
          <p:cNvCxnSpPr/>
          <p:nvPr/>
        </p:nvCxnSpPr>
        <p:spPr>
          <a:xfrm rot="5400000">
            <a:off x="2054689" y="4727111"/>
            <a:ext cx="472440" cy="9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27686" name="Group 11"/>
          <p:cNvGrpSpPr>
            <a:grpSpLocks/>
          </p:cNvGrpSpPr>
          <p:nvPr/>
        </p:nvGrpSpPr>
        <p:grpSpPr bwMode="auto">
          <a:xfrm>
            <a:off x="2029439" y="4971143"/>
            <a:ext cx="537882" cy="518160"/>
            <a:chOff x="2496" y="1536"/>
            <a:chExt cx="288" cy="288"/>
          </a:xfrm>
          <a:solidFill>
            <a:srgbClr val="F0E09A"/>
          </a:solidFill>
        </p:grpSpPr>
        <p:grpSp>
          <p:nvGrpSpPr>
            <p:cNvPr id="327687" name="Group 12"/>
            <p:cNvGrpSpPr>
              <a:grpSpLocks/>
            </p:cNvGrpSpPr>
            <p:nvPr/>
          </p:nvGrpSpPr>
          <p:grpSpPr bwMode="auto">
            <a:xfrm>
              <a:off x="2496" y="1536"/>
              <a:ext cx="288" cy="288"/>
              <a:chOff x="2304" y="1152"/>
              <a:chExt cx="288" cy="288"/>
            </a:xfrm>
            <a:grpFill/>
          </p:grpSpPr>
          <p:sp>
            <p:nvSpPr>
              <p:cNvPr id="577"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578"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579"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580"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581"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327688" name="Group 18"/>
            <p:cNvGrpSpPr>
              <a:grpSpLocks/>
            </p:cNvGrpSpPr>
            <p:nvPr/>
          </p:nvGrpSpPr>
          <p:grpSpPr bwMode="auto">
            <a:xfrm>
              <a:off x="2592" y="1632"/>
              <a:ext cx="96" cy="96"/>
              <a:chOff x="2496" y="2400"/>
              <a:chExt cx="96" cy="96"/>
            </a:xfrm>
            <a:grpFill/>
          </p:grpSpPr>
          <p:sp>
            <p:nvSpPr>
              <p:cNvPr id="575"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576"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582" name="Oval 44"/>
          <p:cNvSpPr>
            <a:spLocks noChangeArrowheads="1"/>
          </p:cNvSpPr>
          <p:nvPr/>
        </p:nvSpPr>
        <p:spPr bwMode="auto">
          <a:xfrm>
            <a:off x="2037763" y="49653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89" name="Group 41"/>
          <p:cNvGrpSpPr>
            <a:grpSpLocks/>
          </p:cNvGrpSpPr>
          <p:nvPr/>
        </p:nvGrpSpPr>
        <p:grpSpPr bwMode="auto">
          <a:xfrm>
            <a:off x="2389095" y="4983479"/>
            <a:ext cx="179294" cy="172720"/>
            <a:chOff x="2496" y="2400"/>
            <a:chExt cx="96" cy="96"/>
          </a:xfrm>
        </p:grpSpPr>
        <p:sp>
          <p:nvSpPr>
            <p:cNvPr id="58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8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86" name="Oval 44"/>
          <p:cNvSpPr>
            <a:spLocks noChangeArrowheads="1"/>
          </p:cNvSpPr>
          <p:nvPr/>
        </p:nvSpPr>
        <p:spPr bwMode="auto">
          <a:xfrm>
            <a:off x="2025811" y="5326743"/>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90" name="Group 41"/>
          <p:cNvGrpSpPr>
            <a:grpSpLocks/>
          </p:cNvGrpSpPr>
          <p:nvPr/>
        </p:nvGrpSpPr>
        <p:grpSpPr bwMode="auto">
          <a:xfrm>
            <a:off x="2221753" y="4983479"/>
            <a:ext cx="179294" cy="172720"/>
            <a:chOff x="2496" y="2400"/>
            <a:chExt cx="96" cy="96"/>
          </a:xfrm>
        </p:grpSpPr>
        <p:sp>
          <p:nvSpPr>
            <p:cNvPr id="58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8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90" name="Oval 44"/>
          <p:cNvSpPr>
            <a:spLocks noChangeArrowheads="1"/>
          </p:cNvSpPr>
          <p:nvPr/>
        </p:nvSpPr>
        <p:spPr bwMode="auto">
          <a:xfrm>
            <a:off x="2393363" y="516128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91" name="Group 41"/>
          <p:cNvGrpSpPr>
            <a:grpSpLocks/>
          </p:cNvGrpSpPr>
          <p:nvPr/>
        </p:nvGrpSpPr>
        <p:grpSpPr bwMode="auto">
          <a:xfrm>
            <a:off x="2036695" y="5139507"/>
            <a:ext cx="179294" cy="172720"/>
            <a:chOff x="2496" y="2400"/>
            <a:chExt cx="96" cy="96"/>
          </a:xfrm>
        </p:grpSpPr>
        <p:sp>
          <p:nvSpPr>
            <p:cNvPr id="59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9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nvGrpSpPr>
          <p:cNvPr id="327692" name="Group 11"/>
          <p:cNvGrpSpPr>
            <a:grpSpLocks/>
          </p:cNvGrpSpPr>
          <p:nvPr/>
        </p:nvGrpSpPr>
        <p:grpSpPr bwMode="auto">
          <a:xfrm>
            <a:off x="3048000" y="4971143"/>
            <a:ext cx="537882" cy="518160"/>
            <a:chOff x="2496" y="1536"/>
            <a:chExt cx="288" cy="288"/>
          </a:xfrm>
          <a:solidFill>
            <a:srgbClr val="F0E09A"/>
          </a:solidFill>
        </p:grpSpPr>
        <p:grpSp>
          <p:nvGrpSpPr>
            <p:cNvPr id="327693" name="Group 12"/>
            <p:cNvGrpSpPr>
              <a:grpSpLocks/>
            </p:cNvGrpSpPr>
            <p:nvPr/>
          </p:nvGrpSpPr>
          <p:grpSpPr bwMode="auto">
            <a:xfrm>
              <a:off x="2496" y="1536"/>
              <a:ext cx="288" cy="288"/>
              <a:chOff x="2304" y="1152"/>
              <a:chExt cx="288" cy="288"/>
            </a:xfrm>
            <a:grpFill/>
          </p:grpSpPr>
          <p:sp>
            <p:nvSpPr>
              <p:cNvPr id="599"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600"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601"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602"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603"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327694" name="Group 18"/>
            <p:cNvGrpSpPr>
              <a:grpSpLocks/>
            </p:cNvGrpSpPr>
            <p:nvPr/>
          </p:nvGrpSpPr>
          <p:grpSpPr bwMode="auto">
            <a:xfrm>
              <a:off x="2592" y="1632"/>
              <a:ext cx="96" cy="96"/>
              <a:chOff x="2496" y="2400"/>
              <a:chExt cx="96" cy="96"/>
            </a:xfrm>
            <a:grpFill/>
          </p:grpSpPr>
          <p:sp>
            <p:nvSpPr>
              <p:cNvPr id="597"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598"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604" name="Oval 44"/>
          <p:cNvSpPr>
            <a:spLocks noChangeArrowheads="1"/>
          </p:cNvSpPr>
          <p:nvPr/>
        </p:nvSpPr>
        <p:spPr bwMode="auto">
          <a:xfrm>
            <a:off x="3056324" y="49653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95" name="Group 41"/>
          <p:cNvGrpSpPr>
            <a:grpSpLocks/>
          </p:cNvGrpSpPr>
          <p:nvPr/>
        </p:nvGrpSpPr>
        <p:grpSpPr bwMode="auto">
          <a:xfrm>
            <a:off x="3407656" y="4983479"/>
            <a:ext cx="179294" cy="172720"/>
            <a:chOff x="2496" y="2400"/>
            <a:chExt cx="96" cy="96"/>
          </a:xfrm>
        </p:grpSpPr>
        <p:sp>
          <p:nvSpPr>
            <p:cNvPr id="60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0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08" name="Oval 44"/>
          <p:cNvSpPr>
            <a:spLocks noChangeArrowheads="1"/>
          </p:cNvSpPr>
          <p:nvPr/>
        </p:nvSpPr>
        <p:spPr bwMode="auto">
          <a:xfrm>
            <a:off x="3044372" y="5326743"/>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96" name="Group 41"/>
          <p:cNvGrpSpPr>
            <a:grpSpLocks/>
          </p:cNvGrpSpPr>
          <p:nvPr/>
        </p:nvGrpSpPr>
        <p:grpSpPr bwMode="auto">
          <a:xfrm>
            <a:off x="3240314" y="4983479"/>
            <a:ext cx="179294" cy="172720"/>
            <a:chOff x="2496" y="2400"/>
            <a:chExt cx="96" cy="96"/>
          </a:xfrm>
        </p:grpSpPr>
        <p:sp>
          <p:nvSpPr>
            <p:cNvPr id="61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1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12" name="Oval 44"/>
          <p:cNvSpPr>
            <a:spLocks noChangeArrowheads="1"/>
          </p:cNvSpPr>
          <p:nvPr/>
        </p:nvSpPr>
        <p:spPr bwMode="auto">
          <a:xfrm>
            <a:off x="3411924" y="516128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97" name="Group 41"/>
          <p:cNvGrpSpPr>
            <a:grpSpLocks/>
          </p:cNvGrpSpPr>
          <p:nvPr/>
        </p:nvGrpSpPr>
        <p:grpSpPr bwMode="auto">
          <a:xfrm>
            <a:off x="3055256" y="5139507"/>
            <a:ext cx="179294" cy="172720"/>
            <a:chOff x="2496" y="2400"/>
            <a:chExt cx="96" cy="96"/>
          </a:xfrm>
        </p:grpSpPr>
        <p:sp>
          <p:nvSpPr>
            <p:cNvPr id="61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1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16" name="Oval 44"/>
          <p:cNvSpPr>
            <a:spLocks noChangeArrowheads="1"/>
          </p:cNvSpPr>
          <p:nvPr/>
        </p:nvSpPr>
        <p:spPr bwMode="auto">
          <a:xfrm>
            <a:off x="3408295" y="5331823"/>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98" name="Group 41"/>
          <p:cNvGrpSpPr>
            <a:grpSpLocks/>
          </p:cNvGrpSpPr>
          <p:nvPr/>
        </p:nvGrpSpPr>
        <p:grpSpPr bwMode="auto">
          <a:xfrm>
            <a:off x="3240314" y="5334000"/>
            <a:ext cx="179294" cy="172720"/>
            <a:chOff x="2496" y="2400"/>
            <a:chExt cx="96" cy="96"/>
          </a:xfrm>
        </p:grpSpPr>
        <p:sp>
          <p:nvSpPr>
            <p:cNvPr id="629"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30"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31" name="TextBox 630"/>
          <p:cNvSpPr txBox="1"/>
          <p:nvPr/>
        </p:nvSpPr>
        <p:spPr>
          <a:xfrm>
            <a:off x="3124200" y="5486400"/>
            <a:ext cx="533400" cy="369332"/>
          </a:xfrm>
          <a:prstGeom prst="rect">
            <a:avLst/>
          </a:prstGeom>
          <a:noFill/>
        </p:spPr>
        <p:txBody>
          <a:bodyPr wrap="square" rtlCol="0">
            <a:spAutoFit/>
          </a:bodyPr>
          <a:lstStyle/>
          <a:p>
            <a:r>
              <a:rPr lang="en-US" dirty="0"/>
              <a:t>+1</a:t>
            </a:r>
          </a:p>
        </p:txBody>
      </p:sp>
      <p:sp>
        <p:nvSpPr>
          <p:cNvPr id="643" name="Oval 44"/>
          <p:cNvSpPr>
            <a:spLocks noChangeArrowheads="1"/>
          </p:cNvSpPr>
          <p:nvPr/>
        </p:nvSpPr>
        <p:spPr bwMode="auto">
          <a:xfrm>
            <a:off x="2211934" y="53209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99" name="Group 41"/>
          <p:cNvGrpSpPr>
            <a:grpSpLocks/>
          </p:cNvGrpSpPr>
          <p:nvPr/>
        </p:nvGrpSpPr>
        <p:grpSpPr bwMode="auto">
          <a:xfrm>
            <a:off x="2385466" y="5339079"/>
            <a:ext cx="179294" cy="172720"/>
            <a:chOff x="2496" y="2400"/>
            <a:chExt cx="96" cy="96"/>
          </a:xfrm>
        </p:grpSpPr>
        <p:sp>
          <p:nvSpPr>
            <p:cNvPr id="645"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46"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47" name="TextBox 646"/>
          <p:cNvSpPr txBox="1"/>
          <p:nvPr/>
        </p:nvSpPr>
        <p:spPr>
          <a:xfrm>
            <a:off x="2133600" y="5486400"/>
            <a:ext cx="533400" cy="369332"/>
          </a:xfrm>
          <a:prstGeom prst="rect">
            <a:avLst/>
          </a:prstGeom>
          <a:noFill/>
        </p:spPr>
        <p:txBody>
          <a:bodyPr wrap="square" rtlCol="0">
            <a:spAutoFit/>
          </a:bodyPr>
          <a:lstStyle/>
          <a:p>
            <a:r>
              <a:rPr lang="en-US" dirty="0"/>
              <a:t>0</a:t>
            </a:r>
          </a:p>
        </p:txBody>
      </p:sp>
      <p:cxnSp>
        <p:nvCxnSpPr>
          <p:cNvPr id="648" name="Straight Arrow Connector 647"/>
          <p:cNvCxnSpPr/>
          <p:nvPr/>
        </p:nvCxnSpPr>
        <p:spPr>
          <a:xfrm rot="5400000">
            <a:off x="4500709" y="3424091"/>
            <a:ext cx="609600" cy="467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9" name="Straight Arrow Connector 648"/>
          <p:cNvCxnSpPr/>
          <p:nvPr/>
        </p:nvCxnSpPr>
        <p:spPr>
          <a:xfrm rot="16200000" flipH="1">
            <a:off x="4960640" y="3436642"/>
            <a:ext cx="624842" cy="4266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27700" name="Group 11"/>
          <p:cNvGrpSpPr>
            <a:grpSpLocks/>
          </p:cNvGrpSpPr>
          <p:nvPr/>
        </p:nvGrpSpPr>
        <p:grpSpPr bwMode="auto">
          <a:xfrm>
            <a:off x="4343400" y="3962400"/>
            <a:ext cx="537882" cy="518160"/>
            <a:chOff x="2496" y="1536"/>
            <a:chExt cx="288" cy="288"/>
          </a:xfrm>
          <a:solidFill>
            <a:srgbClr val="F0E09A"/>
          </a:solidFill>
        </p:grpSpPr>
        <p:grpSp>
          <p:nvGrpSpPr>
            <p:cNvPr id="327701" name="Group 12"/>
            <p:cNvGrpSpPr>
              <a:grpSpLocks/>
            </p:cNvGrpSpPr>
            <p:nvPr/>
          </p:nvGrpSpPr>
          <p:grpSpPr bwMode="auto">
            <a:xfrm>
              <a:off x="2496" y="1536"/>
              <a:ext cx="288" cy="288"/>
              <a:chOff x="2304" y="1152"/>
              <a:chExt cx="288" cy="288"/>
            </a:xfrm>
            <a:grpFill/>
          </p:grpSpPr>
          <p:sp>
            <p:nvSpPr>
              <p:cNvPr id="655" name="Rectangle 13"/>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656"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657"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658"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659"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327702" name="Group 18"/>
            <p:cNvGrpSpPr>
              <a:grpSpLocks/>
            </p:cNvGrpSpPr>
            <p:nvPr/>
          </p:nvGrpSpPr>
          <p:grpSpPr bwMode="auto">
            <a:xfrm>
              <a:off x="2592" y="1632"/>
              <a:ext cx="96" cy="96"/>
              <a:chOff x="2496" y="2400"/>
              <a:chExt cx="96" cy="96"/>
            </a:xfrm>
            <a:grpFill/>
          </p:grpSpPr>
          <p:sp>
            <p:nvSpPr>
              <p:cNvPr id="653"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654"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660" name="Oval 44"/>
          <p:cNvSpPr>
            <a:spLocks noChangeArrowheads="1"/>
          </p:cNvSpPr>
          <p:nvPr/>
        </p:nvSpPr>
        <p:spPr bwMode="auto">
          <a:xfrm>
            <a:off x="4351724" y="3956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703" name="Group 41"/>
          <p:cNvGrpSpPr>
            <a:grpSpLocks/>
          </p:cNvGrpSpPr>
          <p:nvPr/>
        </p:nvGrpSpPr>
        <p:grpSpPr bwMode="auto">
          <a:xfrm>
            <a:off x="4703056" y="3974736"/>
            <a:ext cx="179294" cy="172720"/>
            <a:chOff x="2496" y="2400"/>
            <a:chExt cx="96" cy="96"/>
          </a:xfrm>
        </p:grpSpPr>
        <p:sp>
          <p:nvSpPr>
            <p:cNvPr id="66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6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64" name="Oval 44"/>
          <p:cNvSpPr>
            <a:spLocks noChangeArrowheads="1"/>
          </p:cNvSpPr>
          <p:nvPr/>
        </p:nvSpPr>
        <p:spPr bwMode="auto">
          <a:xfrm>
            <a:off x="4339772" y="4318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704" name="Group 41"/>
          <p:cNvGrpSpPr>
            <a:grpSpLocks/>
          </p:cNvGrpSpPr>
          <p:nvPr/>
        </p:nvGrpSpPr>
        <p:grpSpPr bwMode="auto">
          <a:xfrm>
            <a:off x="4535714" y="3974736"/>
            <a:ext cx="179294" cy="172720"/>
            <a:chOff x="2496" y="2400"/>
            <a:chExt cx="96" cy="96"/>
          </a:xfrm>
        </p:grpSpPr>
        <p:sp>
          <p:nvSpPr>
            <p:cNvPr id="66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6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68" name="Oval 44"/>
          <p:cNvSpPr>
            <a:spLocks noChangeArrowheads="1"/>
          </p:cNvSpPr>
          <p:nvPr/>
        </p:nvSpPr>
        <p:spPr bwMode="auto">
          <a:xfrm>
            <a:off x="4707324" y="4152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705" name="Group 41"/>
          <p:cNvGrpSpPr>
            <a:grpSpLocks/>
          </p:cNvGrpSpPr>
          <p:nvPr/>
        </p:nvGrpSpPr>
        <p:grpSpPr bwMode="auto">
          <a:xfrm>
            <a:off x="4724399" y="4319450"/>
            <a:ext cx="179294" cy="172720"/>
            <a:chOff x="2496" y="2400"/>
            <a:chExt cx="96" cy="96"/>
          </a:xfrm>
        </p:grpSpPr>
        <p:sp>
          <p:nvSpPr>
            <p:cNvPr id="67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7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72" name="Oval 44"/>
          <p:cNvSpPr>
            <a:spLocks noChangeArrowheads="1"/>
          </p:cNvSpPr>
          <p:nvPr/>
        </p:nvSpPr>
        <p:spPr bwMode="auto">
          <a:xfrm>
            <a:off x="4343401" y="4151086"/>
            <a:ext cx="179294" cy="172720"/>
          </a:xfrm>
          <a:prstGeom prst="ellipse">
            <a:avLst/>
          </a:prstGeom>
          <a:noFill/>
          <a:ln w="28575">
            <a:solidFill>
              <a:schemeClr val="tx1"/>
            </a:solidFill>
            <a:round/>
            <a:headEnd/>
            <a:tailEnd/>
          </a:ln>
          <a:effectLst/>
        </p:spPr>
        <p:txBody>
          <a:bodyPr wrap="none" anchor="ctr"/>
          <a:lstStyle/>
          <a:p>
            <a:endParaRPr lang="en-US"/>
          </a:p>
        </p:txBody>
      </p:sp>
      <p:sp>
        <p:nvSpPr>
          <p:cNvPr id="673" name="TextBox 672"/>
          <p:cNvSpPr txBox="1"/>
          <p:nvPr/>
        </p:nvSpPr>
        <p:spPr>
          <a:xfrm>
            <a:off x="4419600" y="4572000"/>
            <a:ext cx="533400" cy="369332"/>
          </a:xfrm>
          <a:prstGeom prst="rect">
            <a:avLst/>
          </a:prstGeom>
          <a:noFill/>
        </p:spPr>
        <p:txBody>
          <a:bodyPr wrap="square" rtlCol="0">
            <a:spAutoFit/>
          </a:bodyPr>
          <a:lstStyle/>
          <a:p>
            <a:r>
              <a:rPr lang="en-US" dirty="0"/>
              <a:t>-1</a:t>
            </a:r>
          </a:p>
        </p:txBody>
      </p:sp>
      <p:grpSp>
        <p:nvGrpSpPr>
          <p:cNvPr id="327706" name="Group 11"/>
          <p:cNvGrpSpPr>
            <a:grpSpLocks/>
          </p:cNvGrpSpPr>
          <p:nvPr/>
        </p:nvGrpSpPr>
        <p:grpSpPr bwMode="auto">
          <a:xfrm>
            <a:off x="5257800" y="3962400"/>
            <a:ext cx="537882" cy="518160"/>
            <a:chOff x="2496" y="1536"/>
            <a:chExt cx="288" cy="288"/>
          </a:xfrm>
          <a:solidFill>
            <a:srgbClr val="F0E09A"/>
          </a:solidFill>
        </p:grpSpPr>
        <p:grpSp>
          <p:nvGrpSpPr>
            <p:cNvPr id="327707" name="Group 12"/>
            <p:cNvGrpSpPr>
              <a:grpSpLocks/>
            </p:cNvGrpSpPr>
            <p:nvPr/>
          </p:nvGrpSpPr>
          <p:grpSpPr bwMode="auto">
            <a:xfrm>
              <a:off x="2496" y="1536"/>
              <a:ext cx="288" cy="288"/>
              <a:chOff x="2304" y="1152"/>
              <a:chExt cx="288" cy="288"/>
            </a:xfrm>
            <a:grpFill/>
          </p:grpSpPr>
          <p:sp>
            <p:nvSpPr>
              <p:cNvPr id="679" name="Rectangle 13"/>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680"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681"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682"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683"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327708" name="Group 18"/>
            <p:cNvGrpSpPr>
              <a:grpSpLocks/>
            </p:cNvGrpSpPr>
            <p:nvPr/>
          </p:nvGrpSpPr>
          <p:grpSpPr bwMode="auto">
            <a:xfrm>
              <a:off x="2592" y="1632"/>
              <a:ext cx="96" cy="96"/>
              <a:chOff x="2496" y="2400"/>
              <a:chExt cx="96" cy="96"/>
            </a:xfrm>
            <a:grpFill/>
          </p:grpSpPr>
          <p:sp>
            <p:nvSpPr>
              <p:cNvPr id="677"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678"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684" name="Oval 44"/>
          <p:cNvSpPr>
            <a:spLocks noChangeArrowheads="1"/>
          </p:cNvSpPr>
          <p:nvPr/>
        </p:nvSpPr>
        <p:spPr bwMode="auto">
          <a:xfrm>
            <a:off x="5266124" y="3956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709" name="Group 41"/>
          <p:cNvGrpSpPr>
            <a:grpSpLocks/>
          </p:cNvGrpSpPr>
          <p:nvPr/>
        </p:nvGrpSpPr>
        <p:grpSpPr bwMode="auto">
          <a:xfrm>
            <a:off x="5617456" y="3974736"/>
            <a:ext cx="179294" cy="172720"/>
            <a:chOff x="2496" y="2400"/>
            <a:chExt cx="96" cy="96"/>
          </a:xfrm>
        </p:grpSpPr>
        <p:sp>
          <p:nvSpPr>
            <p:cNvPr id="68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8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88" name="Oval 44"/>
          <p:cNvSpPr>
            <a:spLocks noChangeArrowheads="1"/>
          </p:cNvSpPr>
          <p:nvPr/>
        </p:nvSpPr>
        <p:spPr bwMode="auto">
          <a:xfrm>
            <a:off x="5254172" y="4318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710" name="Group 41"/>
          <p:cNvGrpSpPr>
            <a:grpSpLocks/>
          </p:cNvGrpSpPr>
          <p:nvPr/>
        </p:nvGrpSpPr>
        <p:grpSpPr bwMode="auto">
          <a:xfrm>
            <a:off x="5450114" y="3974736"/>
            <a:ext cx="179294" cy="172720"/>
            <a:chOff x="2496" y="2400"/>
            <a:chExt cx="96" cy="96"/>
          </a:xfrm>
        </p:grpSpPr>
        <p:sp>
          <p:nvSpPr>
            <p:cNvPr id="69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9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92" name="Oval 44"/>
          <p:cNvSpPr>
            <a:spLocks noChangeArrowheads="1"/>
          </p:cNvSpPr>
          <p:nvPr/>
        </p:nvSpPr>
        <p:spPr bwMode="auto">
          <a:xfrm>
            <a:off x="5621724" y="4152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711" name="Group 41"/>
          <p:cNvGrpSpPr>
            <a:grpSpLocks/>
          </p:cNvGrpSpPr>
          <p:nvPr/>
        </p:nvGrpSpPr>
        <p:grpSpPr bwMode="auto">
          <a:xfrm>
            <a:off x="5638799" y="4319450"/>
            <a:ext cx="179294" cy="172720"/>
            <a:chOff x="2496" y="2400"/>
            <a:chExt cx="96" cy="96"/>
          </a:xfrm>
        </p:grpSpPr>
        <p:sp>
          <p:nvSpPr>
            <p:cNvPr id="69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9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96" name="Oval 44"/>
          <p:cNvSpPr>
            <a:spLocks noChangeArrowheads="1"/>
          </p:cNvSpPr>
          <p:nvPr/>
        </p:nvSpPr>
        <p:spPr bwMode="auto">
          <a:xfrm>
            <a:off x="5421087" y="4325257"/>
            <a:ext cx="179294" cy="172720"/>
          </a:xfrm>
          <a:prstGeom prst="ellipse">
            <a:avLst/>
          </a:prstGeom>
          <a:noFill/>
          <a:ln w="28575">
            <a:solidFill>
              <a:schemeClr val="tx1"/>
            </a:solidFill>
            <a:round/>
            <a:headEnd/>
            <a:tailEnd/>
          </a:ln>
          <a:effectLst/>
        </p:spPr>
        <p:txBody>
          <a:bodyPr wrap="none" anchor="ctr"/>
          <a:lstStyle/>
          <a:p>
            <a:endParaRPr lang="en-US"/>
          </a:p>
        </p:txBody>
      </p:sp>
      <p:cxnSp>
        <p:nvCxnSpPr>
          <p:cNvPr id="697" name="Straight Arrow Connector 696"/>
          <p:cNvCxnSpPr/>
          <p:nvPr/>
        </p:nvCxnSpPr>
        <p:spPr>
          <a:xfrm rot="5400000">
            <a:off x="5300126" y="4747431"/>
            <a:ext cx="472440" cy="9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92" name="Group 11"/>
          <p:cNvGrpSpPr>
            <a:grpSpLocks/>
          </p:cNvGrpSpPr>
          <p:nvPr/>
        </p:nvGrpSpPr>
        <p:grpSpPr bwMode="auto">
          <a:xfrm>
            <a:off x="5274876" y="4991463"/>
            <a:ext cx="537882" cy="518160"/>
            <a:chOff x="2496" y="1536"/>
            <a:chExt cx="288" cy="288"/>
          </a:xfrm>
          <a:solidFill>
            <a:srgbClr val="F0E09A"/>
          </a:solidFill>
        </p:grpSpPr>
        <p:grpSp>
          <p:nvGrpSpPr>
            <p:cNvPr id="193" name="Group 12"/>
            <p:cNvGrpSpPr>
              <a:grpSpLocks/>
            </p:cNvGrpSpPr>
            <p:nvPr/>
          </p:nvGrpSpPr>
          <p:grpSpPr bwMode="auto">
            <a:xfrm>
              <a:off x="2496" y="1536"/>
              <a:ext cx="288" cy="288"/>
              <a:chOff x="2304" y="1152"/>
              <a:chExt cx="288" cy="288"/>
            </a:xfrm>
            <a:grpFill/>
          </p:grpSpPr>
          <p:sp>
            <p:nvSpPr>
              <p:cNvPr id="703"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704"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705"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706"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707"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194" name="Group 18"/>
            <p:cNvGrpSpPr>
              <a:grpSpLocks/>
            </p:cNvGrpSpPr>
            <p:nvPr/>
          </p:nvGrpSpPr>
          <p:grpSpPr bwMode="auto">
            <a:xfrm>
              <a:off x="2592" y="1632"/>
              <a:ext cx="96" cy="96"/>
              <a:chOff x="2496" y="2400"/>
              <a:chExt cx="96" cy="96"/>
            </a:xfrm>
            <a:grpFill/>
          </p:grpSpPr>
          <p:sp>
            <p:nvSpPr>
              <p:cNvPr id="701"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702"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708" name="Oval 44"/>
          <p:cNvSpPr>
            <a:spLocks noChangeArrowheads="1"/>
          </p:cNvSpPr>
          <p:nvPr/>
        </p:nvSpPr>
        <p:spPr bwMode="auto">
          <a:xfrm>
            <a:off x="5283200" y="498565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95" name="Group 41"/>
          <p:cNvGrpSpPr>
            <a:grpSpLocks/>
          </p:cNvGrpSpPr>
          <p:nvPr/>
        </p:nvGrpSpPr>
        <p:grpSpPr bwMode="auto">
          <a:xfrm>
            <a:off x="5634532" y="5003799"/>
            <a:ext cx="179294" cy="172720"/>
            <a:chOff x="2496" y="2400"/>
            <a:chExt cx="96" cy="96"/>
          </a:xfrm>
        </p:grpSpPr>
        <p:sp>
          <p:nvSpPr>
            <p:cNvPr id="71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71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712" name="Oval 44"/>
          <p:cNvSpPr>
            <a:spLocks noChangeArrowheads="1"/>
          </p:cNvSpPr>
          <p:nvPr/>
        </p:nvSpPr>
        <p:spPr bwMode="auto">
          <a:xfrm>
            <a:off x="5271248" y="5347063"/>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96" name="Group 41"/>
          <p:cNvGrpSpPr>
            <a:grpSpLocks/>
          </p:cNvGrpSpPr>
          <p:nvPr/>
        </p:nvGrpSpPr>
        <p:grpSpPr bwMode="auto">
          <a:xfrm>
            <a:off x="5467190" y="5003799"/>
            <a:ext cx="179294" cy="172720"/>
            <a:chOff x="2496" y="2400"/>
            <a:chExt cx="96" cy="96"/>
          </a:xfrm>
        </p:grpSpPr>
        <p:sp>
          <p:nvSpPr>
            <p:cNvPr id="71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71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716" name="Oval 44"/>
          <p:cNvSpPr>
            <a:spLocks noChangeArrowheads="1"/>
          </p:cNvSpPr>
          <p:nvPr/>
        </p:nvSpPr>
        <p:spPr bwMode="auto">
          <a:xfrm>
            <a:off x="5638800" y="51816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97" name="Group 41"/>
          <p:cNvGrpSpPr>
            <a:grpSpLocks/>
          </p:cNvGrpSpPr>
          <p:nvPr/>
        </p:nvGrpSpPr>
        <p:grpSpPr bwMode="auto">
          <a:xfrm>
            <a:off x="5282132" y="5159827"/>
            <a:ext cx="179294" cy="172720"/>
            <a:chOff x="2496" y="2400"/>
            <a:chExt cx="96" cy="96"/>
          </a:xfrm>
        </p:grpSpPr>
        <p:sp>
          <p:nvSpPr>
            <p:cNvPr id="71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71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720" name="Oval 44"/>
          <p:cNvSpPr>
            <a:spLocks noChangeArrowheads="1"/>
          </p:cNvSpPr>
          <p:nvPr/>
        </p:nvSpPr>
        <p:spPr bwMode="auto">
          <a:xfrm>
            <a:off x="5457371" y="534125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98" name="Group 41"/>
          <p:cNvGrpSpPr>
            <a:grpSpLocks/>
          </p:cNvGrpSpPr>
          <p:nvPr/>
        </p:nvGrpSpPr>
        <p:grpSpPr bwMode="auto">
          <a:xfrm>
            <a:off x="5630903" y="5359399"/>
            <a:ext cx="179294" cy="172720"/>
            <a:chOff x="2496" y="2400"/>
            <a:chExt cx="96" cy="96"/>
          </a:xfrm>
        </p:grpSpPr>
        <p:sp>
          <p:nvSpPr>
            <p:cNvPr id="72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72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724" name="TextBox 723"/>
          <p:cNvSpPr txBox="1"/>
          <p:nvPr/>
        </p:nvSpPr>
        <p:spPr>
          <a:xfrm>
            <a:off x="6324600" y="3962400"/>
            <a:ext cx="1828800" cy="369332"/>
          </a:xfrm>
          <a:prstGeom prst="rect">
            <a:avLst/>
          </a:prstGeom>
          <a:noFill/>
        </p:spPr>
        <p:txBody>
          <a:bodyPr wrap="square" rtlCol="0">
            <a:spAutoFit/>
          </a:bodyPr>
          <a:lstStyle/>
          <a:p>
            <a:r>
              <a:rPr lang="en-US" dirty="0">
                <a:latin typeface="Comic Sans MS" pitchFamily="66" charset="0"/>
              </a:rPr>
              <a:t>MAX’s turn</a:t>
            </a:r>
          </a:p>
        </p:txBody>
      </p:sp>
      <p:sp>
        <p:nvSpPr>
          <p:cNvPr id="725" name="TextBox 724"/>
          <p:cNvSpPr txBox="1"/>
          <p:nvPr/>
        </p:nvSpPr>
        <p:spPr>
          <a:xfrm>
            <a:off x="5334000" y="5486400"/>
            <a:ext cx="533400" cy="369332"/>
          </a:xfrm>
          <a:prstGeom prst="rect">
            <a:avLst/>
          </a:prstGeom>
          <a:noFill/>
        </p:spPr>
        <p:txBody>
          <a:bodyPr wrap="square" rtlCol="0">
            <a:spAutoFit/>
          </a:bodyPr>
          <a:lstStyle/>
          <a:p>
            <a:r>
              <a:rPr lang="en-US" dirty="0"/>
              <a:t>0</a:t>
            </a:r>
          </a:p>
        </p:txBody>
      </p:sp>
      <p:sp>
        <p:nvSpPr>
          <p:cNvPr id="276" name="TextBox 275"/>
          <p:cNvSpPr txBox="1"/>
          <p:nvPr/>
        </p:nvSpPr>
        <p:spPr>
          <a:xfrm>
            <a:off x="2667000" y="4038600"/>
            <a:ext cx="533400" cy="369332"/>
          </a:xfrm>
          <a:prstGeom prst="rect">
            <a:avLst/>
          </a:prstGeom>
          <a:noFill/>
        </p:spPr>
        <p:txBody>
          <a:bodyPr wrap="square" rtlCol="0">
            <a:spAutoFit/>
          </a:bodyPr>
          <a:lstStyle/>
          <a:p>
            <a:r>
              <a:rPr lang="en-US" dirty="0"/>
              <a:t>+1</a:t>
            </a:r>
          </a:p>
        </p:txBody>
      </p:sp>
      <p:sp>
        <p:nvSpPr>
          <p:cNvPr id="277" name="TextBox 276"/>
          <p:cNvSpPr txBox="1"/>
          <p:nvPr/>
        </p:nvSpPr>
        <p:spPr>
          <a:xfrm>
            <a:off x="1752600" y="4038600"/>
            <a:ext cx="533400" cy="369332"/>
          </a:xfrm>
          <a:prstGeom prst="rect">
            <a:avLst/>
          </a:prstGeom>
          <a:noFill/>
        </p:spPr>
        <p:txBody>
          <a:bodyPr wrap="square" rtlCol="0">
            <a:spAutoFit/>
          </a:bodyPr>
          <a:lstStyle/>
          <a:p>
            <a:r>
              <a:rPr lang="en-US" dirty="0"/>
              <a:t>0</a:t>
            </a:r>
          </a:p>
        </p:txBody>
      </p:sp>
      <p:sp>
        <p:nvSpPr>
          <p:cNvPr id="278" name="TextBox 277"/>
          <p:cNvSpPr txBox="1"/>
          <p:nvPr/>
        </p:nvSpPr>
        <p:spPr>
          <a:xfrm>
            <a:off x="5029200" y="4038600"/>
            <a:ext cx="533400" cy="369332"/>
          </a:xfrm>
          <a:prstGeom prst="rect">
            <a:avLst/>
          </a:prstGeom>
          <a:noFill/>
        </p:spPr>
        <p:txBody>
          <a:bodyPr wrap="square" rtlCol="0">
            <a:spAutoFit/>
          </a:bodyPr>
          <a:lstStyle/>
          <a:p>
            <a:r>
              <a:rPr lang="en-US" dirty="0"/>
              <a:t>0</a:t>
            </a:r>
          </a:p>
        </p:txBody>
      </p:sp>
      <p:sp>
        <p:nvSpPr>
          <p:cNvPr id="279" name="TextBox 278"/>
          <p:cNvSpPr txBox="1"/>
          <p:nvPr/>
        </p:nvSpPr>
        <p:spPr>
          <a:xfrm>
            <a:off x="2286000" y="2895600"/>
            <a:ext cx="533400" cy="369332"/>
          </a:xfrm>
          <a:prstGeom prst="rect">
            <a:avLst/>
          </a:prstGeom>
          <a:noFill/>
        </p:spPr>
        <p:txBody>
          <a:bodyPr wrap="square" rtlCol="0">
            <a:spAutoFit/>
          </a:bodyPr>
          <a:lstStyle/>
          <a:p>
            <a:r>
              <a:rPr lang="en-US" b="1" dirty="0">
                <a:solidFill>
                  <a:srgbClr val="FF0000"/>
                </a:solidFill>
              </a:rPr>
              <a:t>0</a:t>
            </a:r>
          </a:p>
        </p:txBody>
      </p:sp>
      <p:sp>
        <p:nvSpPr>
          <p:cNvPr id="280" name="TextBox 279"/>
          <p:cNvSpPr txBox="1"/>
          <p:nvPr/>
        </p:nvSpPr>
        <p:spPr>
          <a:xfrm>
            <a:off x="4419600" y="2895600"/>
            <a:ext cx="533400" cy="369332"/>
          </a:xfrm>
          <a:prstGeom prst="rect">
            <a:avLst/>
          </a:prstGeom>
          <a:noFill/>
        </p:spPr>
        <p:txBody>
          <a:bodyPr wrap="square" rtlCol="0">
            <a:spAutoFit/>
          </a:bodyPr>
          <a:lstStyle/>
          <a:p>
            <a:r>
              <a:rPr lang="en-US" b="1" dirty="0">
                <a:solidFill>
                  <a:srgbClr val="FF0000"/>
                </a:solidFill>
              </a:rPr>
              <a:t>-1</a:t>
            </a:r>
          </a:p>
        </p:txBody>
      </p:sp>
      <p:sp>
        <p:nvSpPr>
          <p:cNvPr id="199" name="Slide Number Placeholder 198"/>
          <p:cNvSpPr>
            <a:spLocks noGrp="1"/>
          </p:cNvSpPr>
          <p:nvPr>
            <p:ph type="sldNum" sz="quarter" idx="12"/>
          </p:nvPr>
        </p:nvSpPr>
        <p:spPr/>
        <p:txBody>
          <a:bodyPr/>
          <a:lstStyle/>
          <a:p>
            <a:fld id="{C9B11B6E-3DA4-4F5A-A92A-7649D10CF82F}" type="slidenum">
              <a:rPr lang="en-US" smtClean="0"/>
              <a:pPr/>
              <a:t>14</a:t>
            </a:fld>
            <a:endParaRPr lang="en-US"/>
          </a:p>
        </p:txBody>
      </p:sp>
    </p:spTree>
    <p:extLst>
      <p:ext uri="{BB962C8B-B14F-4D97-AF65-F5344CB8AC3E}">
        <p14:creationId xmlns:p14="http://schemas.microsoft.com/office/powerpoint/2010/main" val="1877125152"/>
      </p:ext>
    </p:extLst>
  </p:cSld>
  <p:clrMapOvr>
    <a:masterClrMapping/>
  </p:clrMapOvr>
  <mc:AlternateContent xmlns:mc="http://schemas.openxmlformats.org/markup-compatibility/2006" xmlns:p14="http://schemas.microsoft.com/office/powerpoint/2010/main">
    <mc:Choice Requires="p14">
      <p:transition spd="slow" p14:dur="2000" advTm="31260"/>
    </mc:Choice>
    <mc:Fallback xmlns="">
      <p:transition spd="slow" advTm="3126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lang="en-US" dirty="0" err="1"/>
              <a:t>Minimax</a:t>
            </a:r>
            <a:r>
              <a:rPr lang="en-US" dirty="0"/>
              <a:t> Backup</a:t>
            </a:r>
          </a:p>
        </p:txBody>
      </p:sp>
      <p:sp>
        <p:nvSpPr>
          <p:cNvPr id="222" name="TextBox 221"/>
          <p:cNvSpPr txBox="1"/>
          <p:nvPr/>
        </p:nvSpPr>
        <p:spPr>
          <a:xfrm>
            <a:off x="6248400" y="2907268"/>
            <a:ext cx="1828800" cy="369332"/>
          </a:xfrm>
          <a:prstGeom prst="rect">
            <a:avLst/>
          </a:prstGeom>
          <a:noFill/>
        </p:spPr>
        <p:txBody>
          <a:bodyPr wrap="square" rtlCol="0">
            <a:spAutoFit/>
          </a:bodyPr>
          <a:lstStyle/>
          <a:p>
            <a:r>
              <a:rPr lang="en-US" dirty="0">
                <a:latin typeface="Comic Sans MS" pitchFamily="66" charset="0"/>
              </a:rPr>
              <a:t>MIN’s turn</a:t>
            </a:r>
          </a:p>
        </p:txBody>
      </p:sp>
      <p:sp>
        <p:nvSpPr>
          <p:cNvPr id="238" name="TextBox 237"/>
          <p:cNvSpPr txBox="1"/>
          <p:nvPr/>
        </p:nvSpPr>
        <p:spPr>
          <a:xfrm>
            <a:off x="4953000" y="1828800"/>
            <a:ext cx="1828800" cy="369332"/>
          </a:xfrm>
          <a:prstGeom prst="rect">
            <a:avLst/>
          </a:prstGeom>
          <a:noFill/>
        </p:spPr>
        <p:txBody>
          <a:bodyPr wrap="square" rtlCol="0">
            <a:spAutoFit/>
          </a:bodyPr>
          <a:lstStyle/>
          <a:p>
            <a:r>
              <a:rPr lang="en-US" dirty="0">
                <a:latin typeface="Comic Sans MS" pitchFamily="66" charset="0"/>
              </a:rPr>
              <a:t>MAX’s turn</a:t>
            </a:r>
          </a:p>
        </p:txBody>
      </p:sp>
      <p:grpSp>
        <p:nvGrpSpPr>
          <p:cNvPr id="2" name="Group 11"/>
          <p:cNvGrpSpPr>
            <a:grpSpLocks/>
          </p:cNvGrpSpPr>
          <p:nvPr/>
        </p:nvGrpSpPr>
        <p:grpSpPr bwMode="auto">
          <a:xfrm>
            <a:off x="3733800" y="1828800"/>
            <a:ext cx="537882" cy="518160"/>
            <a:chOff x="2496" y="1536"/>
            <a:chExt cx="288" cy="288"/>
          </a:xfrm>
        </p:grpSpPr>
        <p:grpSp>
          <p:nvGrpSpPr>
            <p:cNvPr id="3" name="Group 12"/>
            <p:cNvGrpSpPr>
              <a:grpSpLocks/>
            </p:cNvGrpSpPr>
            <p:nvPr/>
          </p:nvGrpSpPr>
          <p:grpSpPr bwMode="auto">
            <a:xfrm>
              <a:off x="2496" y="1536"/>
              <a:ext cx="288" cy="288"/>
              <a:chOff x="2304" y="1152"/>
              <a:chExt cx="288" cy="288"/>
            </a:xfrm>
          </p:grpSpPr>
          <p:sp>
            <p:nvSpPr>
              <p:cNvPr id="389" name="Rectangle 13"/>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390" name="Line 14"/>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91" name="Line 15"/>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92" name="Line 16"/>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93" name="Line 17"/>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4" name="Group 18"/>
            <p:cNvGrpSpPr>
              <a:grpSpLocks/>
            </p:cNvGrpSpPr>
            <p:nvPr/>
          </p:nvGrpSpPr>
          <p:grpSpPr bwMode="auto">
            <a:xfrm>
              <a:off x="2592" y="1632"/>
              <a:ext cx="96" cy="96"/>
              <a:chOff x="2496" y="2400"/>
              <a:chExt cx="96" cy="96"/>
            </a:xfrm>
          </p:grpSpPr>
          <p:sp>
            <p:nvSpPr>
              <p:cNvPr id="387" name="Line 19"/>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88" name="Line 20"/>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sp>
        <p:nvSpPr>
          <p:cNvPr id="394" name="Oval 44"/>
          <p:cNvSpPr>
            <a:spLocks noChangeArrowheads="1"/>
          </p:cNvSpPr>
          <p:nvPr/>
        </p:nvSpPr>
        <p:spPr bwMode="auto">
          <a:xfrm>
            <a:off x="3742124" y="18229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 name="Group 41"/>
          <p:cNvGrpSpPr>
            <a:grpSpLocks/>
          </p:cNvGrpSpPr>
          <p:nvPr/>
        </p:nvGrpSpPr>
        <p:grpSpPr bwMode="auto">
          <a:xfrm>
            <a:off x="4093456" y="1841136"/>
            <a:ext cx="179294" cy="172720"/>
            <a:chOff x="2496" y="2400"/>
            <a:chExt cx="96" cy="96"/>
          </a:xfrm>
        </p:grpSpPr>
        <p:sp>
          <p:nvSpPr>
            <p:cNvPr id="39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9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398" name="Oval 44"/>
          <p:cNvSpPr>
            <a:spLocks noChangeArrowheads="1"/>
          </p:cNvSpPr>
          <p:nvPr/>
        </p:nvSpPr>
        <p:spPr bwMode="auto">
          <a:xfrm>
            <a:off x="3730172" y="21844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 name="Group 41"/>
          <p:cNvGrpSpPr>
            <a:grpSpLocks/>
          </p:cNvGrpSpPr>
          <p:nvPr/>
        </p:nvGrpSpPr>
        <p:grpSpPr bwMode="auto">
          <a:xfrm>
            <a:off x="3926114" y="1841136"/>
            <a:ext cx="179294" cy="172720"/>
            <a:chOff x="2496" y="2400"/>
            <a:chExt cx="96" cy="96"/>
          </a:xfrm>
        </p:grpSpPr>
        <p:sp>
          <p:nvSpPr>
            <p:cNvPr id="40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0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02" name="Oval 44"/>
          <p:cNvSpPr>
            <a:spLocks noChangeArrowheads="1"/>
          </p:cNvSpPr>
          <p:nvPr/>
        </p:nvSpPr>
        <p:spPr bwMode="auto">
          <a:xfrm>
            <a:off x="4097724" y="20189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7" name="Group 11"/>
          <p:cNvGrpSpPr>
            <a:grpSpLocks/>
          </p:cNvGrpSpPr>
          <p:nvPr/>
        </p:nvGrpSpPr>
        <p:grpSpPr bwMode="auto">
          <a:xfrm>
            <a:off x="2580982" y="2819400"/>
            <a:ext cx="537882" cy="518160"/>
            <a:chOff x="2496" y="1536"/>
            <a:chExt cx="288" cy="288"/>
          </a:xfrm>
          <a:solidFill>
            <a:srgbClr val="F0E09A"/>
          </a:solidFill>
        </p:grpSpPr>
        <p:grpSp>
          <p:nvGrpSpPr>
            <p:cNvPr id="8" name="Group 12"/>
            <p:cNvGrpSpPr>
              <a:grpSpLocks/>
            </p:cNvGrpSpPr>
            <p:nvPr/>
          </p:nvGrpSpPr>
          <p:grpSpPr bwMode="auto">
            <a:xfrm>
              <a:off x="2496" y="1536"/>
              <a:ext cx="288" cy="288"/>
              <a:chOff x="2304" y="1152"/>
              <a:chExt cx="288" cy="288"/>
            </a:xfrm>
            <a:grpFill/>
          </p:grpSpPr>
          <p:sp>
            <p:nvSpPr>
              <p:cNvPr id="447"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448"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449"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450"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451"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9" name="Group 18"/>
            <p:cNvGrpSpPr>
              <a:grpSpLocks/>
            </p:cNvGrpSpPr>
            <p:nvPr/>
          </p:nvGrpSpPr>
          <p:grpSpPr bwMode="auto">
            <a:xfrm>
              <a:off x="2592" y="1632"/>
              <a:ext cx="96" cy="96"/>
              <a:chOff x="2496" y="2400"/>
              <a:chExt cx="96" cy="96"/>
            </a:xfrm>
            <a:grpFill/>
          </p:grpSpPr>
          <p:sp>
            <p:nvSpPr>
              <p:cNvPr id="445"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446"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452" name="Oval 44"/>
          <p:cNvSpPr>
            <a:spLocks noChangeArrowheads="1"/>
          </p:cNvSpPr>
          <p:nvPr/>
        </p:nvSpPr>
        <p:spPr bwMode="auto">
          <a:xfrm>
            <a:off x="2589306" y="2813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0" name="Group 41"/>
          <p:cNvGrpSpPr>
            <a:grpSpLocks/>
          </p:cNvGrpSpPr>
          <p:nvPr/>
        </p:nvGrpSpPr>
        <p:grpSpPr bwMode="auto">
          <a:xfrm>
            <a:off x="2940638" y="2831736"/>
            <a:ext cx="179294" cy="172720"/>
            <a:chOff x="2496" y="2400"/>
            <a:chExt cx="96" cy="96"/>
          </a:xfrm>
        </p:grpSpPr>
        <p:sp>
          <p:nvSpPr>
            <p:cNvPr id="45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5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56" name="Oval 44"/>
          <p:cNvSpPr>
            <a:spLocks noChangeArrowheads="1"/>
          </p:cNvSpPr>
          <p:nvPr/>
        </p:nvSpPr>
        <p:spPr bwMode="auto">
          <a:xfrm>
            <a:off x="2577354" y="3175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1" name="Group 41"/>
          <p:cNvGrpSpPr>
            <a:grpSpLocks/>
          </p:cNvGrpSpPr>
          <p:nvPr/>
        </p:nvGrpSpPr>
        <p:grpSpPr bwMode="auto">
          <a:xfrm>
            <a:off x="2773296" y="2831736"/>
            <a:ext cx="179294" cy="172720"/>
            <a:chOff x="2496" y="2400"/>
            <a:chExt cx="96" cy="96"/>
          </a:xfrm>
        </p:grpSpPr>
        <p:sp>
          <p:nvSpPr>
            <p:cNvPr id="45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5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60" name="Oval 44"/>
          <p:cNvSpPr>
            <a:spLocks noChangeArrowheads="1"/>
          </p:cNvSpPr>
          <p:nvPr/>
        </p:nvSpPr>
        <p:spPr bwMode="auto">
          <a:xfrm>
            <a:off x="2944906" y="3009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2" name="Group 11"/>
          <p:cNvGrpSpPr>
            <a:grpSpLocks/>
          </p:cNvGrpSpPr>
          <p:nvPr/>
        </p:nvGrpSpPr>
        <p:grpSpPr bwMode="auto">
          <a:xfrm>
            <a:off x="3723982" y="2819400"/>
            <a:ext cx="537882" cy="518160"/>
            <a:chOff x="2496" y="1536"/>
            <a:chExt cx="288" cy="288"/>
          </a:xfrm>
          <a:solidFill>
            <a:srgbClr val="F0E09A"/>
          </a:solidFill>
        </p:grpSpPr>
        <p:grpSp>
          <p:nvGrpSpPr>
            <p:cNvPr id="13" name="Group 12"/>
            <p:cNvGrpSpPr>
              <a:grpSpLocks/>
            </p:cNvGrpSpPr>
            <p:nvPr/>
          </p:nvGrpSpPr>
          <p:grpSpPr bwMode="auto">
            <a:xfrm>
              <a:off x="2496" y="1536"/>
              <a:ext cx="288" cy="288"/>
              <a:chOff x="2304" y="1152"/>
              <a:chExt cx="288" cy="288"/>
            </a:xfrm>
            <a:grpFill/>
          </p:grpSpPr>
          <p:sp>
            <p:nvSpPr>
              <p:cNvPr id="466"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467"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468"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469"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470"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14" name="Group 18"/>
            <p:cNvGrpSpPr>
              <a:grpSpLocks/>
            </p:cNvGrpSpPr>
            <p:nvPr/>
          </p:nvGrpSpPr>
          <p:grpSpPr bwMode="auto">
            <a:xfrm>
              <a:off x="2592" y="1632"/>
              <a:ext cx="96" cy="96"/>
              <a:chOff x="2496" y="2400"/>
              <a:chExt cx="96" cy="96"/>
            </a:xfrm>
            <a:grpFill/>
          </p:grpSpPr>
          <p:sp>
            <p:nvSpPr>
              <p:cNvPr id="464"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465"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471" name="Oval 44"/>
          <p:cNvSpPr>
            <a:spLocks noChangeArrowheads="1"/>
          </p:cNvSpPr>
          <p:nvPr/>
        </p:nvSpPr>
        <p:spPr bwMode="auto">
          <a:xfrm>
            <a:off x="3732306" y="2813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5" name="Group 41"/>
          <p:cNvGrpSpPr>
            <a:grpSpLocks/>
          </p:cNvGrpSpPr>
          <p:nvPr/>
        </p:nvGrpSpPr>
        <p:grpSpPr bwMode="auto">
          <a:xfrm>
            <a:off x="4083638" y="2831736"/>
            <a:ext cx="179294" cy="172720"/>
            <a:chOff x="2496" y="2400"/>
            <a:chExt cx="96" cy="96"/>
          </a:xfrm>
        </p:grpSpPr>
        <p:sp>
          <p:nvSpPr>
            <p:cNvPr id="473"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74"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75" name="Oval 44"/>
          <p:cNvSpPr>
            <a:spLocks noChangeArrowheads="1"/>
          </p:cNvSpPr>
          <p:nvPr/>
        </p:nvSpPr>
        <p:spPr bwMode="auto">
          <a:xfrm>
            <a:off x="3720354" y="3175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6" name="Group 41"/>
          <p:cNvGrpSpPr>
            <a:grpSpLocks/>
          </p:cNvGrpSpPr>
          <p:nvPr/>
        </p:nvGrpSpPr>
        <p:grpSpPr bwMode="auto">
          <a:xfrm>
            <a:off x="3916296" y="2831736"/>
            <a:ext cx="179294" cy="172720"/>
            <a:chOff x="2496" y="2400"/>
            <a:chExt cx="96" cy="96"/>
          </a:xfrm>
        </p:grpSpPr>
        <p:sp>
          <p:nvSpPr>
            <p:cNvPr id="477"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78"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79" name="Oval 44"/>
          <p:cNvSpPr>
            <a:spLocks noChangeArrowheads="1"/>
          </p:cNvSpPr>
          <p:nvPr/>
        </p:nvSpPr>
        <p:spPr bwMode="auto">
          <a:xfrm>
            <a:off x="4087906" y="3009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7" name="Group 11"/>
          <p:cNvGrpSpPr>
            <a:grpSpLocks/>
          </p:cNvGrpSpPr>
          <p:nvPr/>
        </p:nvGrpSpPr>
        <p:grpSpPr bwMode="auto">
          <a:xfrm>
            <a:off x="4790782" y="2819400"/>
            <a:ext cx="537882" cy="518160"/>
            <a:chOff x="2496" y="1536"/>
            <a:chExt cx="288" cy="288"/>
          </a:xfrm>
          <a:solidFill>
            <a:srgbClr val="F0E09A"/>
          </a:solidFill>
        </p:grpSpPr>
        <p:grpSp>
          <p:nvGrpSpPr>
            <p:cNvPr id="18" name="Group 12"/>
            <p:cNvGrpSpPr>
              <a:grpSpLocks/>
            </p:cNvGrpSpPr>
            <p:nvPr/>
          </p:nvGrpSpPr>
          <p:grpSpPr bwMode="auto">
            <a:xfrm>
              <a:off x="2496" y="1536"/>
              <a:ext cx="288" cy="288"/>
              <a:chOff x="2304" y="1152"/>
              <a:chExt cx="288" cy="288"/>
            </a:xfrm>
            <a:grpFill/>
          </p:grpSpPr>
          <p:sp>
            <p:nvSpPr>
              <p:cNvPr id="485"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486"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487"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488"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489"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19" name="Group 18"/>
            <p:cNvGrpSpPr>
              <a:grpSpLocks/>
            </p:cNvGrpSpPr>
            <p:nvPr/>
          </p:nvGrpSpPr>
          <p:grpSpPr bwMode="auto">
            <a:xfrm>
              <a:off x="2592" y="1632"/>
              <a:ext cx="96" cy="96"/>
              <a:chOff x="2496" y="2400"/>
              <a:chExt cx="96" cy="96"/>
            </a:xfrm>
            <a:grpFill/>
          </p:grpSpPr>
          <p:sp>
            <p:nvSpPr>
              <p:cNvPr id="483"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484"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490" name="Oval 44"/>
          <p:cNvSpPr>
            <a:spLocks noChangeArrowheads="1"/>
          </p:cNvSpPr>
          <p:nvPr/>
        </p:nvSpPr>
        <p:spPr bwMode="auto">
          <a:xfrm>
            <a:off x="4799106" y="2813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20" name="Group 41"/>
          <p:cNvGrpSpPr>
            <a:grpSpLocks/>
          </p:cNvGrpSpPr>
          <p:nvPr/>
        </p:nvGrpSpPr>
        <p:grpSpPr bwMode="auto">
          <a:xfrm>
            <a:off x="5150438" y="2831736"/>
            <a:ext cx="179294" cy="172720"/>
            <a:chOff x="2496" y="2400"/>
            <a:chExt cx="96" cy="96"/>
          </a:xfrm>
        </p:grpSpPr>
        <p:sp>
          <p:nvSpPr>
            <p:cNvPr id="49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9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94" name="Oval 44"/>
          <p:cNvSpPr>
            <a:spLocks noChangeArrowheads="1"/>
          </p:cNvSpPr>
          <p:nvPr/>
        </p:nvSpPr>
        <p:spPr bwMode="auto">
          <a:xfrm>
            <a:off x="4787154" y="3175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21" name="Group 41"/>
          <p:cNvGrpSpPr>
            <a:grpSpLocks/>
          </p:cNvGrpSpPr>
          <p:nvPr/>
        </p:nvGrpSpPr>
        <p:grpSpPr bwMode="auto">
          <a:xfrm>
            <a:off x="4983096" y="2831736"/>
            <a:ext cx="179294" cy="172720"/>
            <a:chOff x="2496" y="2400"/>
            <a:chExt cx="96" cy="96"/>
          </a:xfrm>
        </p:grpSpPr>
        <p:sp>
          <p:nvSpPr>
            <p:cNvPr id="49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9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98" name="Oval 44"/>
          <p:cNvSpPr>
            <a:spLocks noChangeArrowheads="1"/>
          </p:cNvSpPr>
          <p:nvPr/>
        </p:nvSpPr>
        <p:spPr bwMode="auto">
          <a:xfrm>
            <a:off x="5154706" y="3009537"/>
            <a:ext cx="179294" cy="172720"/>
          </a:xfrm>
          <a:prstGeom prst="ellipse">
            <a:avLst/>
          </a:prstGeom>
          <a:noFill/>
          <a:ln w="28575">
            <a:solidFill>
              <a:schemeClr val="tx1"/>
            </a:solidFill>
            <a:round/>
            <a:headEnd/>
            <a:tailEnd/>
          </a:ln>
          <a:effectLst/>
        </p:spPr>
        <p:txBody>
          <a:bodyPr wrap="none" anchor="ctr"/>
          <a:lstStyle/>
          <a:p>
            <a:endParaRPr lang="en-US"/>
          </a:p>
        </p:txBody>
      </p:sp>
      <p:cxnSp>
        <p:nvCxnSpPr>
          <p:cNvPr id="500" name="Straight Arrow Connector 499"/>
          <p:cNvCxnSpPr>
            <a:stCxn id="389" idx="2"/>
            <a:endCxn id="447" idx="0"/>
          </p:cNvCxnSpPr>
          <p:nvPr/>
        </p:nvCxnSpPr>
        <p:spPr>
          <a:xfrm rot="5400000">
            <a:off x="3190112" y="2006771"/>
            <a:ext cx="472440" cy="1152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4" name="Straight Arrow Connector 503"/>
          <p:cNvCxnSpPr>
            <a:stCxn id="389" idx="2"/>
            <a:endCxn id="466" idx="0"/>
          </p:cNvCxnSpPr>
          <p:nvPr/>
        </p:nvCxnSpPr>
        <p:spPr>
          <a:xfrm rot="5400000">
            <a:off x="3761612" y="2578271"/>
            <a:ext cx="472440" cy="9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6" name="Straight Arrow Connector 505"/>
          <p:cNvCxnSpPr>
            <a:stCxn id="393" idx="1"/>
            <a:endCxn id="485" idx="0"/>
          </p:cNvCxnSpPr>
          <p:nvPr/>
        </p:nvCxnSpPr>
        <p:spPr>
          <a:xfrm rot="16200000" flipH="1">
            <a:off x="4339835" y="2099513"/>
            <a:ext cx="472440" cy="967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2" name="Group 41"/>
          <p:cNvGrpSpPr>
            <a:grpSpLocks/>
          </p:cNvGrpSpPr>
          <p:nvPr/>
        </p:nvGrpSpPr>
        <p:grpSpPr bwMode="auto">
          <a:xfrm>
            <a:off x="3912667" y="3158307"/>
            <a:ext cx="179294" cy="172720"/>
            <a:chOff x="2496" y="2400"/>
            <a:chExt cx="96" cy="96"/>
          </a:xfrm>
        </p:grpSpPr>
        <p:sp>
          <p:nvSpPr>
            <p:cNvPr id="50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0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nvGrpSpPr>
          <p:cNvPr id="23" name="Group 41"/>
          <p:cNvGrpSpPr>
            <a:grpSpLocks/>
          </p:cNvGrpSpPr>
          <p:nvPr/>
        </p:nvGrpSpPr>
        <p:grpSpPr bwMode="auto">
          <a:xfrm>
            <a:off x="2588238" y="2987764"/>
            <a:ext cx="179294" cy="172720"/>
            <a:chOff x="2496" y="2400"/>
            <a:chExt cx="96" cy="96"/>
          </a:xfrm>
        </p:grpSpPr>
        <p:sp>
          <p:nvSpPr>
            <p:cNvPr id="511"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12"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nvGrpSpPr>
          <p:cNvPr id="24" name="Group 41"/>
          <p:cNvGrpSpPr>
            <a:grpSpLocks/>
          </p:cNvGrpSpPr>
          <p:nvPr/>
        </p:nvGrpSpPr>
        <p:grpSpPr bwMode="auto">
          <a:xfrm>
            <a:off x="5171781" y="3176450"/>
            <a:ext cx="179294" cy="172720"/>
            <a:chOff x="2496" y="2400"/>
            <a:chExt cx="96" cy="96"/>
          </a:xfrm>
        </p:grpSpPr>
        <p:sp>
          <p:nvSpPr>
            <p:cNvPr id="51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1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cxnSp>
        <p:nvCxnSpPr>
          <p:cNvPr id="516" name="Straight Arrow Connector 515"/>
          <p:cNvCxnSpPr/>
          <p:nvPr/>
        </p:nvCxnSpPr>
        <p:spPr>
          <a:xfrm rot="5400000">
            <a:off x="2290909" y="3424091"/>
            <a:ext cx="609600" cy="467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8" name="Straight Arrow Connector 517"/>
          <p:cNvCxnSpPr>
            <a:stCxn id="447" idx="2"/>
          </p:cNvCxnSpPr>
          <p:nvPr/>
        </p:nvCxnSpPr>
        <p:spPr>
          <a:xfrm rot="16200000" flipH="1">
            <a:off x="2750840" y="3436642"/>
            <a:ext cx="624842" cy="4266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5" name="Group 11"/>
          <p:cNvGrpSpPr>
            <a:grpSpLocks/>
          </p:cNvGrpSpPr>
          <p:nvPr/>
        </p:nvGrpSpPr>
        <p:grpSpPr bwMode="auto">
          <a:xfrm>
            <a:off x="2057400" y="3962400"/>
            <a:ext cx="537882" cy="518160"/>
            <a:chOff x="2496" y="1536"/>
            <a:chExt cx="288" cy="288"/>
          </a:xfrm>
          <a:solidFill>
            <a:srgbClr val="E0FFC1"/>
          </a:solidFill>
        </p:grpSpPr>
        <p:grpSp>
          <p:nvGrpSpPr>
            <p:cNvPr id="26" name="Group 12"/>
            <p:cNvGrpSpPr>
              <a:grpSpLocks/>
            </p:cNvGrpSpPr>
            <p:nvPr/>
          </p:nvGrpSpPr>
          <p:grpSpPr bwMode="auto">
            <a:xfrm>
              <a:off x="2496" y="1536"/>
              <a:ext cx="288" cy="288"/>
              <a:chOff x="2304" y="1152"/>
              <a:chExt cx="288" cy="288"/>
            </a:xfrm>
            <a:grpFill/>
          </p:grpSpPr>
          <p:sp>
            <p:nvSpPr>
              <p:cNvPr id="528"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529"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530"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531"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532"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27" name="Group 18"/>
            <p:cNvGrpSpPr>
              <a:grpSpLocks/>
            </p:cNvGrpSpPr>
            <p:nvPr/>
          </p:nvGrpSpPr>
          <p:grpSpPr bwMode="auto">
            <a:xfrm>
              <a:off x="2592" y="1632"/>
              <a:ext cx="96" cy="96"/>
              <a:chOff x="2496" y="2400"/>
              <a:chExt cx="96" cy="96"/>
            </a:xfrm>
            <a:grpFill/>
          </p:grpSpPr>
          <p:sp>
            <p:nvSpPr>
              <p:cNvPr id="526"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527"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533" name="Oval 44"/>
          <p:cNvSpPr>
            <a:spLocks noChangeArrowheads="1"/>
          </p:cNvSpPr>
          <p:nvPr/>
        </p:nvSpPr>
        <p:spPr bwMode="auto">
          <a:xfrm>
            <a:off x="2065724" y="3956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28" name="Group 41"/>
          <p:cNvGrpSpPr>
            <a:grpSpLocks/>
          </p:cNvGrpSpPr>
          <p:nvPr/>
        </p:nvGrpSpPr>
        <p:grpSpPr bwMode="auto">
          <a:xfrm>
            <a:off x="2417056" y="3974736"/>
            <a:ext cx="179294" cy="172720"/>
            <a:chOff x="2496" y="2400"/>
            <a:chExt cx="96" cy="96"/>
          </a:xfrm>
        </p:grpSpPr>
        <p:sp>
          <p:nvSpPr>
            <p:cNvPr id="535"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36"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37" name="Oval 44"/>
          <p:cNvSpPr>
            <a:spLocks noChangeArrowheads="1"/>
          </p:cNvSpPr>
          <p:nvPr/>
        </p:nvSpPr>
        <p:spPr bwMode="auto">
          <a:xfrm>
            <a:off x="2053772" y="4318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29" name="Group 41"/>
          <p:cNvGrpSpPr>
            <a:grpSpLocks/>
          </p:cNvGrpSpPr>
          <p:nvPr/>
        </p:nvGrpSpPr>
        <p:grpSpPr bwMode="auto">
          <a:xfrm>
            <a:off x="2249714" y="3974736"/>
            <a:ext cx="179294" cy="172720"/>
            <a:chOff x="2496" y="2400"/>
            <a:chExt cx="96" cy="96"/>
          </a:xfrm>
        </p:grpSpPr>
        <p:sp>
          <p:nvSpPr>
            <p:cNvPr id="539"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40"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41" name="Oval 44"/>
          <p:cNvSpPr>
            <a:spLocks noChangeArrowheads="1"/>
          </p:cNvSpPr>
          <p:nvPr/>
        </p:nvSpPr>
        <p:spPr bwMode="auto">
          <a:xfrm>
            <a:off x="2421324" y="4152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0" name="Group 41"/>
          <p:cNvGrpSpPr>
            <a:grpSpLocks/>
          </p:cNvGrpSpPr>
          <p:nvPr/>
        </p:nvGrpSpPr>
        <p:grpSpPr bwMode="auto">
          <a:xfrm>
            <a:off x="2064656" y="4130764"/>
            <a:ext cx="179294" cy="172720"/>
            <a:chOff x="2496" y="2400"/>
            <a:chExt cx="96" cy="96"/>
          </a:xfrm>
        </p:grpSpPr>
        <p:sp>
          <p:nvSpPr>
            <p:cNvPr id="543"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44"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45" name="Oval 44"/>
          <p:cNvSpPr>
            <a:spLocks noChangeArrowheads="1"/>
          </p:cNvSpPr>
          <p:nvPr/>
        </p:nvSpPr>
        <p:spPr bwMode="auto">
          <a:xfrm>
            <a:off x="2229010" y="4326708"/>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1" name="Group 11"/>
          <p:cNvGrpSpPr>
            <a:grpSpLocks/>
          </p:cNvGrpSpPr>
          <p:nvPr/>
        </p:nvGrpSpPr>
        <p:grpSpPr bwMode="auto">
          <a:xfrm>
            <a:off x="3048000" y="3962400"/>
            <a:ext cx="537882" cy="518160"/>
            <a:chOff x="2496" y="1536"/>
            <a:chExt cx="288" cy="288"/>
          </a:xfrm>
          <a:solidFill>
            <a:srgbClr val="E0FFC1"/>
          </a:solidFill>
        </p:grpSpPr>
        <p:grpSp>
          <p:nvGrpSpPr>
            <p:cNvPr id="327680" name="Group 12"/>
            <p:cNvGrpSpPr>
              <a:grpSpLocks/>
            </p:cNvGrpSpPr>
            <p:nvPr/>
          </p:nvGrpSpPr>
          <p:grpSpPr bwMode="auto">
            <a:xfrm>
              <a:off x="2496" y="1536"/>
              <a:ext cx="288" cy="288"/>
              <a:chOff x="2304" y="1152"/>
              <a:chExt cx="288" cy="288"/>
            </a:xfrm>
            <a:grpFill/>
          </p:grpSpPr>
          <p:sp>
            <p:nvSpPr>
              <p:cNvPr id="551"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552"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553"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554"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555"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327681" name="Group 18"/>
            <p:cNvGrpSpPr>
              <a:grpSpLocks/>
            </p:cNvGrpSpPr>
            <p:nvPr/>
          </p:nvGrpSpPr>
          <p:grpSpPr bwMode="auto">
            <a:xfrm>
              <a:off x="2592" y="1632"/>
              <a:ext cx="96" cy="96"/>
              <a:chOff x="2496" y="2400"/>
              <a:chExt cx="96" cy="96"/>
            </a:xfrm>
            <a:grpFill/>
          </p:grpSpPr>
          <p:sp>
            <p:nvSpPr>
              <p:cNvPr id="549"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550"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556" name="Oval 44"/>
          <p:cNvSpPr>
            <a:spLocks noChangeArrowheads="1"/>
          </p:cNvSpPr>
          <p:nvPr/>
        </p:nvSpPr>
        <p:spPr bwMode="auto">
          <a:xfrm>
            <a:off x="3056324" y="3956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83" name="Group 41"/>
          <p:cNvGrpSpPr>
            <a:grpSpLocks/>
          </p:cNvGrpSpPr>
          <p:nvPr/>
        </p:nvGrpSpPr>
        <p:grpSpPr bwMode="auto">
          <a:xfrm>
            <a:off x="3407656" y="3974736"/>
            <a:ext cx="179294" cy="172720"/>
            <a:chOff x="2496" y="2400"/>
            <a:chExt cx="96" cy="96"/>
          </a:xfrm>
        </p:grpSpPr>
        <p:sp>
          <p:nvSpPr>
            <p:cNvPr id="55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5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60" name="Oval 44"/>
          <p:cNvSpPr>
            <a:spLocks noChangeArrowheads="1"/>
          </p:cNvSpPr>
          <p:nvPr/>
        </p:nvSpPr>
        <p:spPr bwMode="auto">
          <a:xfrm>
            <a:off x="3044372" y="4318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84" name="Group 41"/>
          <p:cNvGrpSpPr>
            <a:grpSpLocks/>
          </p:cNvGrpSpPr>
          <p:nvPr/>
        </p:nvGrpSpPr>
        <p:grpSpPr bwMode="auto">
          <a:xfrm>
            <a:off x="3240314" y="3974736"/>
            <a:ext cx="179294" cy="172720"/>
            <a:chOff x="2496" y="2400"/>
            <a:chExt cx="96" cy="96"/>
          </a:xfrm>
        </p:grpSpPr>
        <p:sp>
          <p:nvSpPr>
            <p:cNvPr id="56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6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64" name="Oval 44"/>
          <p:cNvSpPr>
            <a:spLocks noChangeArrowheads="1"/>
          </p:cNvSpPr>
          <p:nvPr/>
        </p:nvSpPr>
        <p:spPr bwMode="auto">
          <a:xfrm>
            <a:off x="3411924" y="4152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85" name="Group 41"/>
          <p:cNvGrpSpPr>
            <a:grpSpLocks/>
          </p:cNvGrpSpPr>
          <p:nvPr/>
        </p:nvGrpSpPr>
        <p:grpSpPr bwMode="auto">
          <a:xfrm>
            <a:off x="3055256" y="4130764"/>
            <a:ext cx="179294" cy="172720"/>
            <a:chOff x="2496" y="2400"/>
            <a:chExt cx="96" cy="96"/>
          </a:xfrm>
        </p:grpSpPr>
        <p:sp>
          <p:nvSpPr>
            <p:cNvPr id="56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6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68" name="Oval 44"/>
          <p:cNvSpPr>
            <a:spLocks noChangeArrowheads="1"/>
          </p:cNvSpPr>
          <p:nvPr/>
        </p:nvSpPr>
        <p:spPr bwMode="auto">
          <a:xfrm>
            <a:off x="3408296" y="4315822"/>
            <a:ext cx="179294" cy="172720"/>
          </a:xfrm>
          <a:prstGeom prst="ellipse">
            <a:avLst/>
          </a:prstGeom>
          <a:noFill/>
          <a:ln w="28575">
            <a:solidFill>
              <a:schemeClr val="tx1"/>
            </a:solidFill>
            <a:round/>
            <a:headEnd/>
            <a:tailEnd/>
          </a:ln>
          <a:effectLst/>
        </p:spPr>
        <p:txBody>
          <a:bodyPr wrap="none" anchor="ctr"/>
          <a:lstStyle/>
          <a:p>
            <a:endParaRPr lang="en-US"/>
          </a:p>
        </p:txBody>
      </p:sp>
      <p:sp>
        <p:nvSpPr>
          <p:cNvPr id="569" name="TextBox 568"/>
          <p:cNvSpPr txBox="1"/>
          <p:nvPr/>
        </p:nvSpPr>
        <p:spPr>
          <a:xfrm>
            <a:off x="3733800" y="3352800"/>
            <a:ext cx="533400" cy="369332"/>
          </a:xfrm>
          <a:prstGeom prst="rect">
            <a:avLst/>
          </a:prstGeom>
          <a:noFill/>
        </p:spPr>
        <p:txBody>
          <a:bodyPr wrap="square" rtlCol="0">
            <a:spAutoFit/>
          </a:bodyPr>
          <a:lstStyle/>
          <a:p>
            <a:r>
              <a:rPr lang="en-US" dirty="0"/>
              <a:t>+1</a:t>
            </a:r>
          </a:p>
        </p:txBody>
      </p:sp>
      <p:cxnSp>
        <p:nvCxnSpPr>
          <p:cNvPr id="570" name="Straight Arrow Connector 569"/>
          <p:cNvCxnSpPr/>
          <p:nvPr/>
        </p:nvCxnSpPr>
        <p:spPr>
          <a:xfrm rot="5400000">
            <a:off x="3045289" y="4727111"/>
            <a:ext cx="472440" cy="9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1" name="Straight Arrow Connector 570"/>
          <p:cNvCxnSpPr/>
          <p:nvPr/>
        </p:nvCxnSpPr>
        <p:spPr>
          <a:xfrm rot="5400000">
            <a:off x="2054689" y="4727111"/>
            <a:ext cx="472440" cy="9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27686" name="Group 11"/>
          <p:cNvGrpSpPr>
            <a:grpSpLocks/>
          </p:cNvGrpSpPr>
          <p:nvPr/>
        </p:nvGrpSpPr>
        <p:grpSpPr bwMode="auto">
          <a:xfrm>
            <a:off x="2029439" y="4971143"/>
            <a:ext cx="537882" cy="518160"/>
            <a:chOff x="2496" y="1536"/>
            <a:chExt cx="288" cy="288"/>
          </a:xfrm>
          <a:solidFill>
            <a:srgbClr val="F0E09A"/>
          </a:solidFill>
        </p:grpSpPr>
        <p:grpSp>
          <p:nvGrpSpPr>
            <p:cNvPr id="327687" name="Group 12"/>
            <p:cNvGrpSpPr>
              <a:grpSpLocks/>
            </p:cNvGrpSpPr>
            <p:nvPr/>
          </p:nvGrpSpPr>
          <p:grpSpPr bwMode="auto">
            <a:xfrm>
              <a:off x="2496" y="1536"/>
              <a:ext cx="288" cy="288"/>
              <a:chOff x="2304" y="1152"/>
              <a:chExt cx="288" cy="288"/>
            </a:xfrm>
            <a:grpFill/>
          </p:grpSpPr>
          <p:sp>
            <p:nvSpPr>
              <p:cNvPr id="577"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578"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579"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580"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581"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327688" name="Group 18"/>
            <p:cNvGrpSpPr>
              <a:grpSpLocks/>
            </p:cNvGrpSpPr>
            <p:nvPr/>
          </p:nvGrpSpPr>
          <p:grpSpPr bwMode="auto">
            <a:xfrm>
              <a:off x="2592" y="1632"/>
              <a:ext cx="96" cy="96"/>
              <a:chOff x="2496" y="2400"/>
              <a:chExt cx="96" cy="96"/>
            </a:xfrm>
            <a:grpFill/>
          </p:grpSpPr>
          <p:sp>
            <p:nvSpPr>
              <p:cNvPr id="575"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576"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582" name="Oval 44"/>
          <p:cNvSpPr>
            <a:spLocks noChangeArrowheads="1"/>
          </p:cNvSpPr>
          <p:nvPr/>
        </p:nvSpPr>
        <p:spPr bwMode="auto">
          <a:xfrm>
            <a:off x="2037763" y="49653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89" name="Group 41"/>
          <p:cNvGrpSpPr>
            <a:grpSpLocks/>
          </p:cNvGrpSpPr>
          <p:nvPr/>
        </p:nvGrpSpPr>
        <p:grpSpPr bwMode="auto">
          <a:xfrm>
            <a:off x="2389095" y="4983479"/>
            <a:ext cx="179294" cy="172720"/>
            <a:chOff x="2496" y="2400"/>
            <a:chExt cx="96" cy="96"/>
          </a:xfrm>
        </p:grpSpPr>
        <p:sp>
          <p:nvSpPr>
            <p:cNvPr id="58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8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86" name="Oval 44"/>
          <p:cNvSpPr>
            <a:spLocks noChangeArrowheads="1"/>
          </p:cNvSpPr>
          <p:nvPr/>
        </p:nvSpPr>
        <p:spPr bwMode="auto">
          <a:xfrm>
            <a:off x="2025811" y="5326743"/>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90" name="Group 41"/>
          <p:cNvGrpSpPr>
            <a:grpSpLocks/>
          </p:cNvGrpSpPr>
          <p:nvPr/>
        </p:nvGrpSpPr>
        <p:grpSpPr bwMode="auto">
          <a:xfrm>
            <a:off x="2221753" y="4983479"/>
            <a:ext cx="179294" cy="172720"/>
            <a:chOff x="2496" y="2400"/>
            <a:chExt cx="96" cy="96"/>
          </a:xfrm>
        </p:grpSpPr>
        <p:sp>
          <p:nvSpPr>
            <p:cNvPr id="58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8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90" name="Oval 44"/>
          <p:cNvSpPr>
            <a:spLocks noChangeArrowheads="1"/>
          </p:cNvSpPr>
          <p:nvPr/>
        </p:nvSpPr>
        <p:spPr bwMode="auto">
          <a:xfrm>
            <a:off x="2393363" y="516128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91" name="Group 41"/>
          <p:cNvGrpSpPr>
            <a:grpSpLocks/>
          </p:cNvGrpSpPr>
          <p:nvPr/>
        </p:nvGrpSpPr>
        <p:grpSpPr bwMode="auto">
          <a:xfrm>
            <a:off x="2036695" y="5139507"/>
            <a:ext cx="179294" cy="172720"/>
            <a:chOff x="2496" y="2400"/>
            <a:chExt cx="96" cy="96"/>
          </a:xfrm>
        </p:grpSpPr>
        <p:sp>
          <p:nvSpPr>
            <p:cNvPr id="59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9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nvGrpSpPr>
          <p:cNvPr id="327692" name="Group 11"/>
          <p:cNvGrpSpPr>
            <a:grpSpLocks/>
          </p:cNvGrpSpPr>
          <p:nvPr/>
        </p:nvGrpSpPr>
        <p:grpSpPr bwMode="auto">
          <a:xfrm>
            <a:off x="3048000" y="4971143"/>
            <a:ext cx="537882" cy="518160"/>
            <a:chOff x="2496" y="1536"/>
            <a:chExt cx="288" cy="288"/>
          </a:xfrm>
          <a:solidFill>
            <a:srgbClr val="F0E09A"/>
          </a:solidFill>
        </p:grpSpPr>
        <p:grpSp>
          <p:nvGrpSpPr>
            <p:cNvPr id="327693" name="Group 12"/>
            <p:cNvGrpSpPr>
              <a:grpSpLocks/>
            </p:cNvGrpSpPr>
            <p:nvPr/>
          </p:nvGrpSpPr>
          <p:grpSpPr bwMode="auto">
            <a:xfrm>
              <a:off x="2496" y="1536"/>
              <a:ext cx="288" cy="288"/>
              <a:chOff x="2304" y="1152"/>
              <a:chExt cx="288" cy="288"/>
            </a:xfrm>
            <a:grpFill/>
          </p:grpSpPr>
          <p:sp>
            <p:nvSpPr>
              <p:cNvPr id="599"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600"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601"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602"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603"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327694" name="Group 18"/>
            <p:cNvGrpSpPr>
              <a:grpSpLocks/>
            </p:cNvGrpSpPr>
            <p:nvPr/>
          </p:nvGrpSpPr>
          <p:grpSpPr bwMode="auto">
            <a:xfrm>
              <a:off x="2592" y="1632"/>
              <a:ext cx="96" cy="96"/>
              <a:chOff x="2496" y="2400"/>
              <a:chExt cx="96" cy="96"/>
            </a:xfrm>
            <a:grpFill/>
          </p:grpSpPr>
          <p:sp>
            <p:nvSpPr>
              <p:cNvPr id="597"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598"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604" name="Oval 44"/>
          <p:cNvSpPr>
            <a:spLocks noChangeArrowheads="1"/>
          </p:cNvSpPr>
          <p:nvPr/>
        </p:nvSpPr>
        <p:spPr bwMode="auto">
          <a:xfrm>
            <a:off x="3056324" y="49653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95" name="Group 41"/>
          <p:cNvGrpSpPr>
            <a:grpSpLocks/>
          </p:cNvGrpSpPr>
          <p:nvPr/>
        </p:nvGrpSpPr>
        <p:grpSpPr bwMode="auto">
          <a:xfrm>
            <a:off x="3407656" y="4983479"/>
            <a:ext cx="179294" cy="172720"/>
            <a:chOff x="2496" y="2400"/>
            <a:chExt cx="96" cy="96"/>
          </a:xfrm>
        </p:grpSpPr>
        <p:sp>
          <p:nvSpPr>
            <p:cNvPr id="60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0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08" name="Oval 44"/>
          <p:cNvSpPr>
            <a:spLocks noChangeArrowheads="1"/>
          </p:cNvSpPr>
          <p:nvPr/>
        </p:nvSpPr>
        <p:spPr bwMode="auto">
          <a:xfrm>
            <a:off x="3044372" y="5326743"/>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96" name="Group 41"/>
          <p:cNvGrpSpPr>
            <a:grpSpLocks/>
          </p:cNvGrpSpPr>
          <p:nvPr/>
        </p:nvGrpSpPr>
        <p:grpSpPr bwMode="auto">
          <a:xfrm>
            <a:off x="3240314" y="4983479"/>
            <a:ext cx="179294" cy="172720"/>
            <a:chOff x="2496" y="2400"/>
            <a:chExt cx="96" cy="96"/>
          </a:xfrm>
        </p:grpSpPr>
        <p:sp>
          <p:nvSpPr>
            <p:cNvPr id="61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1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12" name="Oval 44"/>
          <p:cNvSpPr>
            <a:spLocks noChangeArrowheads="1"/>
          </p:cNvSpPr>
          <p:nvPr/>
        </p:nvSpPr>
        <p:spPr bwMode="auto">
          <a:xfrm>
            <a:off x="3411924" y="516128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97" name="Group 41"/>
          <p:cNvGrpSpPr>
            <a:grpSpLocks/>
          </p:cNvGrpSpPr>
          <p:nvPr/>
        </p:nvGrpSpPr>
        <p:grpSpPr bwMode="auto">
          <a:xfrm>
            <a:off x="3055256" y="5139507"/>
            <a:ext cx="179294" cy="172720"/>
            <a:chOff x="2496" y="2400"/>
            <a:chExt cx="96" cy="96"/>
          </a:xfrm>
        </p:grpSpPr>
        <p:sp>
          <p:nvSpPr>
            <p:cNvPr id="61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1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16" name="Oval 44"/>
          <p:cNvSpPr>
            <a:spLocks noChangeArrowheads="1"/>
          </p:cNvSpPr>
          <p:nvPr/>
        </p:nvSpPr>
        <p:spPr bwMode="auto">
          <a:xfrm>
            <a:off x="3408295" y="5331823"/>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98" name="Group 41"/>
          <p:cNvGrpSpPr>
            <a:grpSpLocks/>
          </p:cNvGrpSpPr>
          <p:nvPr/>
        </p:nvGrpSpPr>
        <p:grpSpPr bwMode="auto">
          <a:xfrm>
            <a:off x="3240314" y="5334000"/>
            <a:ext cx="179294" cy="172720"/>
            <a:chOff x="2496" y="2400"/>
            <a:chExt cx="96" cy="96"/>
          </a:xfrm>
        </p:grpSpPr>
        <p:sp>
          <p:nvSpPr>
            <p:cNvPr id="629"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30"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31" name="TextBox 630"/>
          <p:cNvSpPr txBox="1"/>
          <p:nvPr/>
        </p:nvSpPr>
        <p:spPr>
          <a:xfrm>
            <a:off x="3124200" y="5486400"/>
            <a:ext cx="533400" cy="369332"/>
          </a:xfrm>
          <a:prstGeom prst="rect">
            <a:avLst/>
          </a:prstGeom>
          <a:noFill/>
        </p:spPr>
        <p:txBody>
          <a:bodyPr wrap="square" rtlCol="0">
            <a:spAutoFit/>
          </a:bodyPr>
          <a:lstStyle/>
          <a:p>
            <a:r>
              <a:rPr lang="en-US" dirty="0"/>
              <a:t>+1</a:t>
            </a:r>
          </a:p>
        </p:txBody>
      </p:sp>
      <p:sp>
        <p:nvSpPr>
          <p:cNvPr id="643" name="Oval 44"/>
          <p:cNvSpPr>
            <a:spLocks noChangeArrowheads="1"/>
          </p:cNvSpPr>
          <p:nvPr/>
        </p:nvSpPr>
        <p:spPr bwMode="auto">
          <a:xfrm>
            <a:off x="2211934" y="53209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699" name="Group 41"/>
          <p:cNvGrpSpPr>
            <a:grpSpLocks/>
          </p:cNvGrpSpPr>
          <p:nvPr/>
        </p:nvGrpSpPr>
        <p:grpSpPr bwMode="auto">
          <a:xfrm>
            <a:off x="2385466" y="5339079"/>
            <a:ext cx="179294" cy="172720"/>
            <a:chOff x="2496" y="2400"/>
            <a:chExt cx="96" cy="96"/>
          </a:xfrm>
        </p:grpSpPr>
        <p:sp>
          <p:nvSpPr>
            <p:cNvPr id="645"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46"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47" name="TextBox 646"/>
          <p:cNvSpPr txBox="1"/>
          <p:nvPr/>
        </p:nvSpPr>
        <p:spPr>
          <a:xfrm>
            <a:off x="2133600" y="5486400"/>
            <a:ext cx="533400" cy="369332"/>
          </a:xfrm>
          <a:prstGeom prst="rect">
            <a:avLst/>
          </a:prstGeom>
          <a:noFill/>
        </p:spPr>
        <p:txBody>
          <a:bodyPr wrap="square" rtlCol="0">
            <a:spAutoFit/>
          </a:bodyPr>
          <a:lstStyle/>
          <a:p>
            <a:r>
              <a:rPr lang="en-US" dirty="0"/>
              <a:t>0</a:t>
            </a:r>
          </a:p>
        </p:txBody>
      </p:sp>
      <p:cxnSp>
        <p:nvCxnSpPr>
          <p:cNvPr id="648" name="Straight Arrow Connector 647"/>
          <p:cNvCxnSpPr/>
          <p:nvPr/>
        </p:nvCxnSpPr>
        <p:spPr>
          <a:xfrm rot="5400000">
            <a:off x="4500709" y="3424091"/>
            <a:ext cx="609600" cy="467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9" name="Straight Arrow Connector 648"/>
          <p:cNvCxnSpPr/>
          <p:nvPr/>
        </p:nvCxnSpPr>
        <p:spPr>
          <a:xfrm rot="16200000" flipH="1">
            <a:off x="4960640" y="3436642"/>
            <a:ext cx="624842" cy="4266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27700" name="Group 11"/>
          <p:cNvGrpSpPr>
            <a:grpSpLocks/>
          </p:cNvGrpSpPr>
          <p:nvPr/>
        </p:nvGrpSpPr>
        <p:grpSpPr bwMode="auto">
          <a:xfrm>
            <a:off x="4343400" y="3962400"/>
            <a:ext cx="537882" cy="518160"/>
            <a:chOff x="2496" y="1536"/>
            <a:chExt cx="288" cy="288"/>
          </a:xfrm>
          <a:solidFill>
            <a:srgbClr val="F0E09A"/>
          </a:solidFill>
        </p:grpSpPr>
        <p:grpSp>
          <p:nvGrpSpPr>
            <p:cNvPr id="327701" name="Group 12"/>
            <p:cNvGrpSpPr>
              <a:grpSpLocks/>
            </p:cNvGrpSpPr>
            <p:nvPr/>
          </p:nvGrpSpPr>
          <p:grpSpPr bwMode="auto">
            <a:xfrm>
              <a:off x="2496" y="1536"/>
              <a:ext cx="288" cy="288"/>
              <a:chOff x="2304" y="1152"/>
              <a:chExt cx="288" cy="288"/>
            </a:xfrm>
            <a:grpFill/>
          </p:grpSpPr>
          <p:sp>
            <p:nvSpPr>
              <p:cNvPr id="655" name="Rectangle 13"/>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656"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657"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658"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659"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327702" name="Group 18"/>
            <p:cNvGrpSpPr>
              <a:grpSpLocks/>
            </p:cNvGrpSpPr>
            <p:nvPr/>
          </p:nvGrpSpPr>
          <p:grpSpPr bwMode="auto">
            <a:xfrm>
              <a:off x="2592" y="1632"/>
              <a:ext cx="96" cy="96"/>
              <a:chOff x="2496" y="2400"/>
              <a:chExt cx="96" cy="96"/>
            </a:xfrm>
            <a:grpFill/>
          </p:grpSpPr>
          <p:sp>
            <p:nvSpPr>
              <p:cNvPr id="653"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654"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660" name="Oval 44"/>
          <p:cNvSpPr>
            <a:spLocks noChangeArrowheads="1"/>
          </p:cNvSpPr>
          <p:nvPr/>
        </p:nvSpPr>
        <p:spPr bwMode="auto">
          <a:xfrm>
            <a:off x="4351724" y="3956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703" name="Group 41"/>
          <p:cNvGrpSpPr>
            <a:grpSpLocks/>
          </p:cNvGrpSpPr>
          <p:nvPr/>
        </p:nvGrpSpPr>
        <p:grpSpPr bwMode="auto">
          <a:xfrm>
            <a:off x="4703056" y="3974736"/>
            <a:ext cx="179294" cy="172720"/>
            <a:chOff x="2496" y="2400"/>
            <a:chExt cx="96" cy="96"/>
          </a:xfrm>
        </p:grpSpPr>
        <p:sp>
          <p:nvSpPr>
            <p:cNvPr id="66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6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64" name="Oval 44"/>
          <p:cNvSpPr>
            <a:spLocks noChangeArrowheads="1"/>
          </p:cNvSpPr>
          <p:nvPr/>
        </p:nvSpPr>
        <p:spPr bwMode="auto">
          <a:xfrm>
            <a:off x="4339772" y="4318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704" name="Group 41"/>
          <p:cNvGrpSpPr>
            <a:grpSpLocks/>
          </p:cNvGrpSpPr>
          <p:nvPr/>
        </p:nvGrpSpPr>
        <p:grpSpPr bwMode="auto">
          <a:xfrm>
            <a:off x="4535714" y="3974736"/>
            <a:ext cx="179294" cy="172720"/>
            <a:chOff x="2496" y="2400"/>
            <a:chExt cx="96" cy="96"/>
          </a:xfrm>
        </p:grpSpPr>
        <p:sp>
          <p:nvSpPr>
            <p:cNvPr id="66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6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68" name="Oval 44"/>
          <p:cNvSpPr>
            <a:spLocks noChangeArrowheads="1"/>
          </p:cNvSpPr>
          <p:nvPr/>
        </p:nvSpPr>
        <p:spPr bwMode="auto">
          <a:xfrm>
            <a:off x="4707324" y="4152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705" name="Group 41"/>
          <p:cNvGrpSpPr>
            <a:grpSpLocks/>
          </p:cNvGrpSpPr>
          <p:nvPr/>
        </p:nvGrpSpPr>
        <p:grpSpPr bwMode="auto">
          <a:xfrm>
            <a:off x="4724399" y="4319450"/>
            <a:ext cx="179294" cy="172720"/>
            <a:chOff x="2496" y="2400"/>
            <a:chExt cx="96" cy="96"/>
          </a:xfrm>
        </p:grpSpPr>
        <p:sp>
          <p:nvSpPr>
            <p:cNvPr id="67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7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72" name="Oval 44"/>
          <p:cNvSpPr>
            <a:spLocks noChangeArrowheads="1"/>
          </p:cNvSpPr>
          <p:nvPr/>
        </p:nvSpPr>
        <p:spPr bwMode="auto">
          <a:xfrm>
            <a:off x="4343401" y="4151086"/>
            <a:ext cx="179294" cy="172720"/>
          </a:xfrm>
          <a:prstGeom prst="ellipse">
            <a:avLst/>
          </a:prstGeom>
          <a:noFill/>
          <a:ln w="28575">
            <a:solidFill>
              <a:schemeClr val="tx1"/>
            </a:solidFill>
            <a:round/>
            <a:headEnd/>
            <a:tailEnd/>
          </a:ln>
          <a:effectLst/>
        </p:spPr>
        <p:txBody>
          <a:bodyPr wrap="none" anchor="ctr"/>
          <a:lstStyle/>
          <a:p>
            <a:endParaRPr lang="en-US"/>
          </a:p>
        </p:txBody>
      </p:sp>
      <p:sp>
        <p:nvSpPr>
          <p:cNvPr id="673" name="TextBox 672"/>
          <p:cNvSpPr txBox="1"/>
          <p:nvPr/>
        </p:nvSpPr>
        <p:spPr>
          <a:xfrm>
            <a:off x="4419600" y="4572000"/>
            <a:ext cx="533400" cy="369332"/>
          </a:xfrm>
          <a:prstGeom prst="rect">
            <a:avLst/>
          </a:prstGeom>
          <a:noFill/>
        </p:spPr>
        <p:txBody>
          <a:bodyPr wrap="square" rtlCol="0">
            <a:spAutoFit/>
          </a:bodyPr>
          <a:lstStyle/>
          <a:p>
            <a:r>
              <a:rPr lang="en-US" dirty="0"/>
              <a:t>-1</a:t>
            </a:r>
          </a:p>
        </p:txBody>
      </p:sp>
      <p:grpSp>
        <p:nvGrpSpPr>
          <p:cNvPr id="327706" name="Group 11"/>
          <p:cNvGrpSpPr>
            <a:grpSpLocks/>
          </p:cNvGrpSpPr>
          <p:nvPr/>
        </p:nvGrpSpPr>
        <p:grpSpPr bwMode="auto">
          <a:xfrm>
            <a:off x="5257800" y="3962400"/>
            <a:ext cx="537882" cy="518160"/>
            <a:chOff x="2496" y="1536"/>
            <a:chExt cx="288" cy="288"/>
          </a:xfrm>
          <a:solidFill>
            <a:srgbClr val="F0E09A"/>
          </a:solidFill>
        </p:grpSpPr>
        <p:grpSp>
          <p:nvGrpSpPr>
            <p:cNvPr id="327707" name="Group 12"/>
            <p:cNvGrpSpPr>
              <a:grpSpLocks/>
            </p:cNvGrpSpPr>
            <p:nvPr/>
          </p:nvGrpSpPr>
          <p:grpSpPr bwMode="auto">
            <a:xfrm>
              <a:off x="2496" y="1536"/>
              <a:ext cx="288" cy="288"/>
              <a:chOff x="2304" y="1152"/>
              <a:chExt cx="288" cy="288"/>
            </a:xfrm>
            <a:grpFill/>
          </p:grpSpPr>
          <p:sp>
            <p:nvSpPr>
              <p:cNvPr id="679" name="Rectangle 13"/>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680"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681"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682"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683"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327708" name="Group 18"/>
            <p:cNvGrpSpPr>
              <a:grpSpLocks/>
            </p:cNvGrpSpPr>
            <p:nvPr/>
          </p:nvGrpSpPr>
          <p:grpSpPr bwMode="auto">
            <a:xfrm>
              <a:off x="2592" y="1632"/>
              <a:ext cx="96" cy="96"/>
              <a:chOff x="2496" y="2400"/>
              <a:chExt cx="96" cy="96"/>
            </a:xfrm>
            <a:grpFill/>
          </p:grpSpPr>
          <p:sp>
            <p:nvSpPr>
              <p:cNvPr id="677"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678"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684" name="Oval 44"/>
          <p:cNvSpPr>
            <a:spLocks noChangeArrowheads="1"/>
          </p:cNvSpPr>
          <p:nvPr/>
        </p:nvSpPr>
        <p:spPr bwMode="auto">
          <a:xfrm>
            <a:off x="5266124" y="3956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709" name="Group 41"/>
          <p:cNvGrpSpPr>
            <a:grpSpLocks/>
          </p:cNvGrpSpPr>
          <p:nvPr/>
        </p:nvGrpSpPr>
        <p:grpSpPr bwMode="auto">
          <a:xfrm>
            <a:off x="5617456" y="3974736"/>
            <a:ext cx="179294" cy="172720"/>
            <a:chOff x="2496" y="2400"/>
            <a:chExt cx="96" cy="96"/>
          </a:xfrm>
        </p:grpSpPr>
        <p:sp>
          <p:nvSpPr>
            <p:cNvPr id="68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8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88" name="Oval 44"/>
          <p:cNvSpPr>
            <a:spLocks noChangeArrowheads="1"/>
          </p:cNvSpPr>
          <p:nvPr/>
        </p:nvSpPr>
        <p:spPr bwMode="auto">
          <a:xfrm>
            <a:off x="5254172" y="4318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710" name="Group 41"/>
          <p:cNvGrpSpPr>
            <a:grpSpLocks/>
          </p:cNvGrpSpPr>
          <p:nvPr/>
        </p:nvGrpSpPr>
        <p:grpSpPr bwMode="auto">
          <a:xfrm>
            <a:off x="5450114" y="3974736"/>
            <a:ext cx="179294" cy="172720"/>
            <a:chOff x="2496" y="2400"/>
            <a:chExt cx="96" cy="96"/>
          </a:xfrm>
        </p:grpSpPr>
        <p:sp>
          <p:nvSpPr>
            <p:cNvPr id="69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9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92" name="Oval 44"/>
          <p:cNvSpPr>
            <a:spLocks noChangeArrowheads="1"/>
          </p:cNvSpPr>
          <p:nvPr/>
        </p:nvSpPr>
        <p:spPr bwMode="auto">
          <a:xfrm>
            <a:off x="5621724" y="4152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27711" name="Group 41"/>
          <p:cNvGrpSpPr>
            <a:grpSpLocks/>
          </p:cNvGrpSpPr>
          <p:nvPr/>
        </p:nvGrpSpPr>
        <p:grpSpPr bwMode="auto">
          <a:xfrm>
            <a:off x="5638799" y="4319450"/>
            <a:ext cx="179294" cy="172720"/>
            <a:chOff x="2496" y="2400"/>
            <a:chExt cx="96" cy="96"/>
          </a:xfrm>
        </p:grpSpPr>
        <p:sp>
          <p:nvSpPr>
            <p:cNvPr id="69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9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96" name="Oval 44"/>
          <p:cNvSpPr>
            <a:spLocks noChangeArrowheads="1"/>
          </p:cNvSpPr>
          <p:nvPr/>
        </p:nvSpPr>
        <p:spPr bwMode="auto">
          <a:xfrm>
            <a:off x="5421087" y="4325257"/>
            <a:ext cx="179294" cy="172720"/>
          </a:xfrm>
          <a:prstGeom prst="ellipse">
            <a:avLst/>
          </a:prstGeom>
          <a:noFill/>
          <a:ln w="28575">
            <a:solidFill>
              <a:schemeClr val="tx1"/>
            </a:solidFill>
            <a:round/>
            <a:headEnd/>
            <a:tailEnd/>
          </a:ln>
          <a:effectLst/>
        </p:spPr>
        <p:txBody>
          <a:bodyPr wrap="none" anchor="ctr"/>
          <a:lstStyle/>
          <a:p>
            <a:endParaRPr lang="en-US"/>
          </a:p>
        </p:txBody>
      </p:sp>
      <p:cxnSp>
        <p:nvCxnSpPr>
          <p:cNvPr id="697" name="Straight Arrow Connector 696"/>
          <p:cNvCxnSpPr/>
          <p:nvPr/>
        </p:nvCxnSpPr>
        <p:spPr>
          <a:xfrm rot="5400000">
            <a:off x="5300126" y="4747431"/>
            <a:ext cx="472440" cy="9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92" name="Group 11"/>
          <p:cNvGrpSpPr>
            <a:grpSpLocks/>
          </p:cNvGrpSpPr>
          <p:nvPr/>
        </p:nvGrpSpPr>
        <p:grpSpPr bwMode="auto">
          <a:xfrm>
            <a:off x="5274876" y="4991463"/>
            <a:ext cx="537882" cy="518160"/>
            <a:chOff x="2496" y="1536"/>
            <a:chExt cx="288" cy="288"/>
          </a:xfrm>
          <a:solidFill>
            <a:srgbClr val="F0E09A"/>
          </a:solidFill>
        </p:grpSpPr>
        <p:grpSp>
          <p:nvGrpSpPr>
            <p:cNvPr id="193" name="Group 12"/>
            <p:cNvGrpSpPr>
              <a:grpSpLocks/>
            </p:cNvGrpSpPr>
            <p:nvPr/>
          </p:nvGrpSpPr>
          <p:grpSpPr bwMode="auto">
            <a:xfrm>
              <a:off x="2496" y="1536"/>
              <a:ext cx="288" cy="288"/>
              <a:chOff x="2304" y="1152"/>
              <a:chExt cx="288" cy="288"/>
            </a:xfrm>
            <a:grpFill/>
          </p:grpSpPr>
          <p:sp>
            <p:nvSpPr>
              <p:cNvPr id="703"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704"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705"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706"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707"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194" name="Group 18"/>
            <p:cNvGrpSpPr>
              <a:grpSpLocks/>
            </p:cNvGrpSpPr>
            <p:nvPr/>
          </p:nvGrpSpPr>
          <p:grpSpPr bwMode="auto">
            <a:xfrm>
              <a:off x="2592" y="1632"/>
              <a:ext cx="96" cy="96"/>
              <a:chOff x="2496" y="2400"/>
              <a:chExt cx="96" cy="96"/>
            </a:xfrm>
            <a:grpFill/>
          </p:grpSpPr>
          <p:sp>
            <p:nvSpPr>
              <p:cNvPr id="701"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702"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708" name="Oval 44"/>
          <p:cNvSpPr>
            <a:spLocks noChangeArrowheads="1"/>
          </p:cNvSpPr>
          <p:nvPr/>
        </p:nvSpPr>
        <p:spPr bwMode="auto">
          <a:xfrm>
            <a:off x="5283200" y="498565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95" name="Group 41"/>
          <p:cNvGrpSpPr>
            <a:grpSpLocks/>
          </p:cNvGrpSpPr>
          <p:nvPr/>
        </p:nvGrpSpPr>
        <p:grpSpPr bwMode="auto">
          <a:xfrm>
            <a:off x="5634532" y="5003799"/>
            <a:ext cx="179294" cy="172720"/>
            <a:chOff x="2496" y="2400"/>
            <a:chExt cx="96" cy="96"/>
          </a:xfrm>
        </p:grpSpPr>
        <p:sp>
          <p:nvSpPr>
            <p:cNvPr id="71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71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712" name="Oval 44"/>
          <p:cNvSpPr>
            <a:spLocks noChangeArrowheads="1"/>
          </p:cNvSpPr>
          <p:nvPr/>
        </p:nvSpPr>
        <p:spPr bwMode="auto">
          <a:xfrm>
            <a:off x="5271248" y="5347063"/>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96" name="Group 41"/>
          <p:cNvGrpSpPr>
            <a:grpSpLocks/>
          </p:cNvGrpSpPr>
          <p:nvPr/>
        </p:nvGrpSpPr>
        <p:grpSpPr bwMode="auto">
          <a:xfrm>
            <a:off x="5467190" y="5003799"/>
            <a:ext cx="179294" cy="172720"/>
            <a:chOff x="2496" y="2400"/>
            <a:chExt cx="96" cy="96"/>
          </a:xfrm>
        </p:grpSpPr>
        <p:sp>
          <p:nvSpPr>
            <p:cNvPr id="71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71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716" name="Oval 44"/>
          <p:cNvSpPr>
            <a:spLocks noChangeArrowheads="1"/>
          </p:cNvSpPr>
          <p:nvPr/>
        </p:nvSpPr>
        <p:spPr bwMode="auto">
          <a:xfrm>
            <a:off x="5638800" y="51816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97" name="Group 41"/>
          <p:cNvGrpSpPr>
            <a:grpSpLocks/>
          </p:cNvGrpSpPr>
          <p:nvPr/>
        </p:nvGrpSpPr>
        <p:grpSpPr bwMode="auto">
          <a:xfrm>
            <a:off x="5282132" y="5159827"/>
            <a:ext cx="179294" cy="172720"/>
            <a:chOff x="2496" y="2400"/>
            <a:chExt cx="96" cy="96"/>
          </a:xfrm>
        </p:grpSpPr>
        <p:sp>
          <p:nvSpPr>
            <p:cNvPr id="71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71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720" name="Oval 44"/>
          <p:cNvSpPr>
            <a:spLocks noChangeArrowheads="1"/>
          </p:cNvSpPr>
          <p:nvPr/>
        </p:nvSpPr>
        <p:spPr bwMode="auto">
          <a:xfrm>
            <a:off x="5457371" y="534125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198" name="Group 41"/>
          <p:cNvGrpSpPr>
            <a:grpSpLocks/>
          </p:cNvGrpSpPr>
          <p:nvPr/>
        </p:nvGrpSpPr>
        <p:grpSpPr bwMode="auto">
          <a:xfrm>
            <a:off x="5630903" y="5359399"/>
            <a:ext cx="179294" cy="172720"/>
            <a:chOff x="2496" y="2400"/>
            <a:chExt cx="96" cy="96"/>
          </a:xfrm>
        </p:grpSpPr>
        <p:sp>
          <p:nvSpPr>
            <p:cNvPr id="72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72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724" name="TextBox 723"/>
          <p:cNvSpPr txBox="1"/>
          <p:nvPr/>
        </p:nvSpPr>
        <p:spPr>
          <a:xfrm>
            <a:off x="6324600" y="3962400"/>
            <a:ext cx="1828800" cy="369332"/>
          </a:xfrm>
          <a:prstGeom prst="rect">
            <a:avLst/>
          </a:prstGeom>
          <a:noFill/>
        </p:spPr>
        <p:txBody>
          <a:bodyPr wrap="square" rtlCol="0">
            <a:spAutoFit/>
          </a:bodyPr>
          <a:lstStyle/>
          <a:p>
            <a:r>
              <a:rPr lang="en-US" dirty="0">
                <a:latin typeface="Comic Sans MS" pitchFamily="66" charset="0"/>
              </a:rPr>
              <a:t>MAX’s turn</a:t>
            </a:r>
          </a:p>
        </p:txBody>
      </p:sp>
      <p:sp>
        <p:nvSpPr>
          <p:cNvPr id="725" name="TextBox 724"/>
          <p:cNvSpPr txBox="1"/>
          <p:nvPr/>
        </p:nvSpPr>
        <p:spPr>
          <a:xfrm>
            <a:off x="5334000" y="5486400"/>
            <a:ext cx="533400" cy="369332"/>
          </a:xfrm>
          <a:prstGeom prst="rect">
            <a:avLst/>
          </a:prstGeom>
          <a:noFill/>
        </p:spPr>
        <p:txBody>
          <a:bodyPr wrap="square" rtlCol="0">
            <a:spAutoFit/>
          </a:bodyPr>
          <a:lstStyle/>
          <a:p>
            <a:r>
              <a:rPr lang="en-US" dirty="0"/>
              <a:t>0</a:t>
            </a:r>
          </a:p>
        </p:txBody>
      </p:sp>
      <p:sp>
        <p:nvSpPr>
          <p:cNvPr id="276" name="TextBox 275"/>
          <p:cNvSpPr txBox="1"/>
          <p:nvPr/>
        </p:nvSpPr>
        <p:spPr>
          <a:xfrm>
            <a:off x="2667000" y="4038600"/>
            <a:ext cx="533400" cy="369332"/>
          </a:xfrm>
          <a:prstGeom prst="rect">
            <a:avLst/>
          </a:prstGeom>
          <a:noFill/>
        </p:spPr>
        <p:txBody>
          <a:bodyPr wrap="square" rtlCol="0">
            <a:spAutoFit/>
          </a:bodyPr>
          <a:lstStyle/>
          <a:p>
            <a:r>
              <a:rPr lang="en-US" dirty="0"/>
              <a:t>+1</a:t>
            </a:r>
          </a:p>
        </p:txBody>
      </p:sp>
      <p:sp>
        <p:nvSpPr>
          <p:cNvPr id="277" name="TextBox 276"/>
          <p:cNvSpPr txBox="1"/>
          <p:nvPr/>
        </p:nvSpPr>
        <p:spPr>
          <a:xfrm>
            <a:off x="1752600" y="4038600"/>
            <a:ext cx="533400" cy="369332"/>
          </a:xfrm>
          <a:prstGeom prst="rect">
            <a:avLst/>
          </a:prstGeom>
          <a:noFill/>
        </p:spPr>
        <p:txBody>
          <a:bodyPr wrap="square" rtlCol="0">
            <a:spAutoFit/>
          </a:bodyPr>
          <a:lstStyle/>
          <a:p>
            <a:r>
              <a:rPr lang="en-US" dirty="0"/>
              <a:t>0</a:t>
            </a:r>
          </a:p>
        </p:txBody>
      </p:sp>
      <p:sp>
        <p:nvSpPr>
          <p:cNvPr id="278" name="TextBox 277"/>
          <p:cNvSpPr txBox="1"/>
          <p:nvPr/>
        </p:nvSpPr>
        <p:spPr>
          <a:xfrm>
            <a:off x="5029200" y="4038600"/>
            <a:ext cx="533400" cy="369332"/>
          </a:xfrm>
          <a:prstGeom prst="rect">
            <a:avLst/>
          </a:prstGeom>
          <a:noFill/>
        </p:spPr>
        <p:txBody>
          <a:bodyPr wrap="square" rtlCol="0">
            <a:spAutoFit/>
          </a:bodyPr>
          <a:lstStyle/>
          <a:p>
            <a:r>
              <a:rPr lang="en-US" dirty="0"/>
              <a:t>0</a:t>
            </a:r>
          </a:p>
        </p:txBody>
      </p:sp>
      <p:sp>
        <p:nvSpPr>
          <p:cNvPr id="279" name="TextBox 278"/>
          <p:cNvSpPr txBox="1"/>
          <p:nvPr/>
        </p:nvSpPr>
        <p:spPr>
          <a:xfrm>
            <a:off x="2286000" y="2895600"/>
            <a:ext cx="533400" cy="369332"/>
          </a:xfrm>
          <a:prstGeom prst="rect">
            <a:avLst/>
          </a:prstGeom>
          <a:noFill/>
        </p:spPr>
        <p:txBody>
          <a:bodyPr wrap="square" rtlCol="0">
            <a:spAutoFit/>
          </a:bodyPr>
          <a:lstStyle/>
          <a:p>
            <a:r>
              <a:rPr lang="en-US" dirty="0"/>
              <a:t>0</a:t>
            </a:r>
          </a:p>
        </p:txBody>
      </p:sp>
      <p:sp>
        <p:nvSpPr>
          <p:cNvPr id="280" name="TextBox 279"/>
          <p:cNvSpPr txBox="1"/>
          <p:nvPr/>
        </p:nvSpPr>
        <p:spPr>
          <a:xfrm>
            <a:off x="4419600" y="2895600"/>
            <a:ext cx="533400" cy="369332"/>
          </a:xfrm>
          <a:prstGeom prst="rect">
            <a:avLst/>
          </a:prstGeom>
          <a:noFill/>
        </p:spPr>
        <p:txBody>
          <a:bodyPr wrap="square" rtlCol="0">
            <a:spAutoFit/>
          </a:bodyPr>
          <a:lstStyle/>
          <a:p>
            <a:r>
              <a:rPr lang="en-US" dirty="0"/>
              <a:t>-1</a:t>
            </a:r>
          </a:p>
        </p:txBody>
      </p:sp>
      <p:sp>
        <p:nvSpPr>
          <p:cNvPr id="281" name="TextBox 280"/>
          <p:cNvSpPr txBox="1"/>
          <p:nvPr/>
        </p:nvSpPr>
        <p:spPr>
          <a:xfrm>
            <a:off x="3276600" y="1905000"/>
            <a:ext cx="533400" cy="369332"/>
          </a:xfrm>
          <a:prstGeom prst="rect">
            <a:avLst/>
          </a:prstGeom>
          <a:noFill/>
        </p:spPr>
        <p:txBody>
          <a:bodyPr wrap="square" rtlCol="0">
            <a:spAutoFit/>
          </a:bodyPr>
          <a:lstStyle/>
          <a:p>
            <a:r>
              <a:rPr lang="en-US" b="1" dirty="0">
                <a:solidFill>
                  <a:srgbClr val="FF0000"/>
                </a:solidFill>
              </a:rPr>
              <a:t>+1</a:t>
            </a:r>
          </a:p>
        </p:txBody>
      </p:sp>
      <p:sp>
        <p:nvSpPr>
          <p:cNvPr id="199" name="Slide Number Placeholder 198"/>
          <p:cNvSpPr>
            <a:spLocks noGrp="1"/>
          </p:cNvSpPr>
          <p:nvPr>
            <p:ph type="sldNum" sz="quarter" idx="12"/>
          </p:nvPr>
        </p:nvSpPr>
        <p:spPr/>
        <p:txBody>
          <a:bodyPr/>
          <a:lstStyle/>
          <a:p>
            <a:fld id="{C9B11B6E-3DA4-4F5A-A92A-7649D10CF82F}" type="slidenum">
              <a:rPr lang="en-US" smtClean="0"/>
              <a:pPr/>
              <a:t>15</a:t>
            </a:fld>
            <a:endParaRPr lang="en-US"/>
          </a:p>
        </p:txBody>
      </p:sp>
    </p:spTree>
    <p:extLst>
      <p:ext uri="{BB962C8B-B14F-4D97-AF65-F5344CB8AC3E}">
        <p14:creationId xmlns:p14="http://schemas.microsoft.com/office/powerpoint/2010/main" val="160171587"/>
      </p:ext>
    </p:extLst>
  </p:cSld>
  <p:clrMapOvr>
    <a:masterClrMapping/>
  </p:clrMapOvr>
  <mc:AlternateContent xmlns:mc="http://schemas.openxmlformats.org/markup-compatibility/2006" xmlns:p14="http://schemas.microsoft.com/office/powerpoint/2010/main">
    <mc:Choice Requires="p14">
      <p:transition spd="slow" p14:dur="2000" advTm="40402"/>
    </mc:Choice>
    <mc:Fallback xmlns="">
      <p:transition spd="slow" advTm="40402"/>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dirty="0" err="1"/>
              <a:t>Minimax</a:t>
            </a:r>
            <a:r>
              <a:rPr lang="en-US" dirty="0"/>
              <a:t> Algorithm</a:t>
            </a:r>
          </a:p>
        </p:txBody>
      </p:sp>
      <p:sp>
        <p:nvSpPr>
          <p:cNvPr id="231427" name="Rectangle 3"/>
          <p:cNvSpPr>
            <a:spLocks noGrp="1" noChangeArrowheads="1"/>
          </p:cNvSpPr>
          <p:nvPr>
            <p:ph idx="1"/>
          </p:nvPr>
        </p:nvSpPr>
        <p:spPr/>
        <p:txBody>
          <a:bodyPr>
            <a:normAutofit fontScale="85000" lnSpcReduction="20000"/>
          </a:bodyPr>
          <a:lstStyle/>
          <a:p>
            <a:r>
              <a:rPr lang="en-US" dirty="0"/>
              <a:t>Expand the game tree from the current state (where it is MAX’s turn to play)</a:t>
            </a:r>
          </a:p>
          <a:p>
            <a:r>
              <a:rPr lang="en-US" dirty="0"/>
              <a:t>Evaluate whether every leaf of the tree is a win (+1), lose (-1), or draw (0)</a:t>
            </a:r>
          </a:p>
          <a:p>
            <a:r>
              <a:rPr lang="en-US" dirty="0"/>
              <a:t>Back-up the values from the leaves to the root of the tree as follows:</a:t>
            </a:r>
          </a:p>
          <a:p>
            <a:pPr lvl="1"/>
            <a:r>
              <a:rPr lang="en-US" dirty="0">
                <a:solidFill>
                  <a:schemeClr val="accent3"/>
                </a:solidFill>
              </a:rPr>
              <a:t>A MAX node gets the </a:t>
            </a:r>
            <a:r>
              <a:rPr lang="en-US" u="sng" dirty="0">
                <a:solidFill>
                  <a:schemeClr val="accent3"/>
                </a:solidFill>
              </a:rPr>
              <a:t>maximum</a:t>
            </a:r>
            <a:r>
              <a:rPr lang="en-US" dirty="0">
                <a:solidFill>
                  <a:schemeClr val="accent3"/>
                </a:solidFill>
              </a:rPr>
              <a:t> of the utilities of its successors</a:t>
            </a:r>
          </a:p>
          <a:p>
            <a:pPr lvl="1"/>
            <a:r>
              <a:rPr lang="en-US" dirty="0">
                <a:solidFill>
                  <a:schemeClr val="accent3"/>
                </a:solidFill>
              </a:rPr>
              <a:t>A MIN node gets the </a:t>
            </a:r>
            <a:r>
              <a:rPr lang="en-US" u="sng" dirty="0">
                <a:solidFill>
                  <a:schemeClr val="accent3"/>
                </a:solidFill>
              </a:rPr>
              <a:t>minimum</a:t>
            </a:r>
            <a:r>
              <a:rPr lang="en-US" dirty="0">
                <a:solidFill>
                  <a:schemeClr val="accent3"/>
                </a:solidFill>
              </a:rPr>
              <a:t> of the utilities of its successors</a:t>
            </a:r>
          </a:p>
          <a:p>
            <a:r>
              <a:rPr lang="en-US" dirty="0"/>
              <a:t>Select the move toward a MIN node that has the largest backed-up value</a:t>
            </a:r>
          </a:p>
        </p:txBody>
      </p:sp>
      <p:sp>
        <p:nvSpPr>
          <p:cNvPr id="2" name="Slide Number Placeholder 1"/>
          <p:cNvSpPr>
            <a:spLocks noGrp="1"/>
          </p:cNvSpPr>
          <p:nvPr>
            <p:ph type="sldNum" sz="quarter" idx="12"/>
          </p:nvPr>
        </p:nvSpPr>
        <p:spPr/>
        <p:txBody>
          <a:bodyPr/>
          <a:lstStyle/>
          <a:p>
            <a:fld id="{73789AEE-AE55-4B76-982A-B7515E955428}" type="slidenum">
              <a:rPr lang="en-US" smtClean="0"/>
              <a:pPr/>
              <a:t>16</a:t>
            </a:fld>
            <a:endParaRPr lang="en-US"/>
          </a:p>
        </p:txBody>
      </p:sp>
    </p:spTree>
    <p:custDataLst>
      <p:tags r:id="rId1"/>
    </p:custDataLst>
    <p:extLst>
      <p:ext uri="{BB962C8B-B14F-4D97-AF65-F5344CB8AC3E}">
        <p14:creationId xmlns:p14="http://schemas.microsoft.com/office/powerpoint/2010/main" val="595627611"/>
      </p:ext>
    </p:extLst>
  </p:cSld>
  <p:clrMapOvr>
    <a:masterClrMapping/>
  </p:clrMapOvr>
  <mc:AlternateContent xmlns:mc="http://schemas.openxmlformats.org/markup-compatibility/2006" xmlns:p14="http://schemas.microsoft.com/office/powerpoint/2010/main">
    <mc:Choice Requires="p14">
      <p:transition spd="slow" p14:dur="2000" advTm="138140"/>
    </mc:Choice>
    <mc:Fallback xmlns="">
      <p:transition spd="slow" advTm="1381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1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1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142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142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14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14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Recursive </a:t>
            </a:r>
            <a:r>
              <a:rPr lang="en-US" dirty="0" err="1"/>
              <a:t>Minimax</a:t>
            </a:r>
            <a:r>
              <a:rPr lang="en-US" dirty="0"/>
              <a:t> Algorithm</a:t>
            </a:r>
          </a:p>
        </p:txBody>
      </p:sp>
      <p:sp>
        <p:nvSpPr>
          <p:cNvPr id="3" name="Content Placeholder 2"/>
          <p:cNvSpPr>
            <a:spLocks noGrp="1"/>
          </p:cNvSpPr>
          <p:nvPr>
            <p:ph idx="1"/>
          </p:nvPr>
        </p:nvSpPr>
        <p:spPr/>
        <p:txBody>
          <a:bodyPr>
            <a:normAutofit lnSpcReduction="10000"/>
          </a:bodyPr>
          <a:lstStyle/>
          <a:p>
            <a:r>
              <a:rPr lang="en-US" dirty="0">
                <a:solidFill>
                  <a:schemeClr val="accent3"/>
                </a:solidFill>
              </a:rPr>
              <a:t>MINIMAX-Decision</a:t>
            </a:r>
            <a:r>
              <a:rPr lang="en-US" dirty="0"/>
              <a:t>(S)</a:t>
            </a:r>
          </a:p>
          <a:p>
            <a:pPr lvl="1"/>
            <a:r>
              <a:rPr lang="en-US" dirty="0"/>
              <a:t>Return action leading to state S’</a:t>
            </a:r>
            <a:r>
              <a:rPr lang="en-US" dirty="0">
                <a:sym typeface="Symbol"/>
              </a:rPr>
              <a:t>SUCC(S)</a:t>
            </a:r>
            <a:r>
              <a:rPr lang="en-US" dirty="0"/>
              <a:t> that maximizes </a:t>
            </a:r>
            <a:r>
              <a:rPr lang="en-US" dirty="0">
                <a:solidFill>
                  <a:schemeClr val="accent3"/>
                </a:solidFill>
              </a:rPr>
              <a:t>MIN-Value</a:t>
            </a:r>
            <a:r>
              <a:rPr lang="en-US" dirty="0"/>
              <a:t>(S’)</a:t>
            </a:r>
            <a:endParaRPr lang="en-US" dirty="0">
              <a:solidFill>
                <a:schemeClr val="accent3"/>
              </a:solidFill>
            </a:endParaRPr>
          </a:p>
          <a:p>
            <a:r>
              <a:rPr lang="en-US" dirty="0">
                <a:solidFill>
                  <a:schemeClr val="accent3"/>
                </a:solidFill>
              </a:rPr>
              <a:t>MAX-Value</a:t>
            </a:r>
            <a:r>
              <a:rPr lang="en-US" dirty="0"/>
              <a:t>(S)</a:t>
            </a:r>
          </a:p>
          <a:p>
            <a:pPr marL="822960" lvl="1" indent="-457200"/>
            <a:r>
              <a:rPr lang="en-US" b="1" dirty="0"/>
              <a:t>If</a:t>
            </a:r>
            <a:r>
              <a:rPr lang="en-US" dirty="0"/>
              <a:t> Terminal?(S) return Result(S)</a:t>
            </a:r>
          </a:p>
          <a:p>
            <a:pPr marL="822960" lvl="1" indent="-457200"/>
            <a:r>
              <a:rPr lang="en-US" b="1" dirty="0"/>
              <a:t>Else</a:t>
            </a:r>
            <a:r>
              <a:rPr lang="en-US" dirty="0"/>
              <a:t> return </a:t>
            </a:r>
            <a:r>
              <a:rPr lang="en-US" dirty="0" err="1"/>
              <a:t>max</a:t>
            </a:r>
            <a:r>
              <a:rPr lang="en-US" baseline="-25000" dirty="0" err="1"/>
              <a:t>S</a:t>
            </a:r>
            <a:r>
              <a:rPr lang="en-US" baseline="-25000" dirty="0"/>
              <a:t>’</a:t>
            </a:r>
            <a:r>
              <a:rPr lang="en-US" baseline="-25000" dirty="0">
                <a:sym typeface="Symbol"/>
              </a:rPr>
              <a:t>SUCC(S) </a:t>
            </a:r>
            <a:r>
              <a:rPr lang="en-US" dirty="0">
                <a:solidFill>
                  <a:schemeClr val="accent3"/>
                </a:solidFill>
                <a:sym typeface="Symbol"/>
              </a:rPr>
              <a:t>MIN-Value</a:t>
            </a:r>
            <a:r>
              <a:rPr lang="en-US" dirty="0">
                <a:sym typeface="Symbol"/>
              </a:rPr>
              <a:t>(S’)</a:t>
            </a:r>
          </a:p>
          <a:p>
            <a:r>
              <a:rPr lang="en-US" dirty="0">
                <a:solidFill>
                  <a:schemeClr val="accent3"/>
                </a:solidFill>
              </a:rPr>
              <a:t>MIN-Value</a:t>
            </a:r>
            <a:r>
              <a:rPr lang="en-US" dirty="0"/>
              <a:t>(S)</a:t>
            </a:r>
          </a:p>
          <a:p>
            <a:pPr marL="822960" lvl="1" indent="-457200"/>
            <a:r>
              <a:rPr lang="en-US" b="1" dirty="0"/>
              <a:t>If</a:t>
            </a:r>
            <a:r>
              <a:rPr lang="en-US" dirty="0"/>
              <a:t> Terminal?(S) return Result(S)</a:t>
            </a:r>
          </a:p>
          <a:p>
            <a:pPr marL="822960" lvl="1" indent="-457200"/>
            <a:r>
              <a:rPr lang="en-US" b="1" dirty="0"/>
              <a:t>Else</a:t>
            </a:r>
            <a:r>
              <a:rPr lang="en-US" dirty="0"/>
              <a:t> return </a:t>
            </a:r>
            <a:r>
              <a:rPr lang="en-US" dirty="0" err="1"/>
              <a:t>min</a:t>
            </a:r>
            <a:r>
              <a:rPr lang="en-US" baseline="-25000" dirty="0" err="1"/>
              <a:t>S</a:t>
            </a:r>
            <a:r>
              <a:rPr lang="en-US" baseline="-25000" dirty="0"/>
              <a:t>’</a:t>
            </a:r>
            <a:r>
              <a:rPr lang="en-US" baseline="-25000" dirty="0">
                <a:sym typeface="Symbol"/>
              </a:rPr>
              <a:t>SUCC(S) </a:t>
            </a:r>
            <a:r>
              <a:rPr lang="en-US" dirty="0">
                <a:solidFill>
                  <a:schemeClr val="accent3"/>
                </a:solidFill>
                <a:sym typeface="Symbol"/>
              </a:rPr>
              <a:t>MAX-Value</a:t>
            </a:r>
            <a:r>
              <a:rPr lang="en-US" dirty="0">
                <a:sym typeface="Symbol"/>
              </a:rPr>
              <a:t>(S’)</a:t>
            </a:r>
            <a:endParaRPr lang="en-US" dirty="0"/>
          </a:p>
          <a:p>
            <a:endParaRPr lang="en-US" dirty="0"/>
          </a:p>
        </p:txBody>
      </p:sp>
      <p:sp>
        <p:nvSpPr>
          <p:cNvPr id="4" name="Slide Number Placeholder 3"/>
          <p:cNvSpPr>
            <a:spLocks noGrp="1"/>
          </p:cNvSpPr>
          <p:nvPr>
            <p:ph type="sldNum" sz="quarter" idx="12"/>
          </p:nvPr>
        </p:nvSpPr>
        <p:spPr/>
        <p:txBody>
          <a:bodyPr/>
          <a:lstStyle/>
          <a:p>
            <a:fld id="{73789AEE-AE55-4B76-982A-B7515E955428}" type="slidenum">
              <a:rPr lang="en-US" smtClean="0"/>
              <a:pPr/>
              <a:t>17</a:t>
            </a:fld>
            <a:endParaRPr lang="en-US"/>
          </a:p>
        </p:txBody>
      </p:sp>
    </p:spTree>
    <p:custDataLst>
      <p:tags r:id="rId1"/>
    </p:custDataLst>
    <p:extLst>
      <p:ext uri="{BB962C8B-B14F-4D97-AF65-F5344CB8AC3E}">
        <p14:creationId xmlns:p14="http://schemas.microsoft.com/office/powerpoint/2010/main" val="1090789053"/>
      </p:ext>
    </p:extLst>
  </p:cSld>
  <p:clrMapOvr>
    <a:masterClrMapping/>
  </p:clrMapOvr>
  <mc:AlternateContent xmlns:mc="http://schemas.openxmlformats.org/markup-compatibility/2006" xmlns:p14="http://schemas.microsoft.com/office/powerpoint/2010/main">
    <mc:Choice Requires="p14">
      <p:transition spd="slow" p14:dur="2000" advTm="88080"/>
    </mc:Choice>
    <mc:Fallback xmlns="">
      <p:transition spd="slow" advTm="880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914400" y="381000"/>
            <a:ext cx="7010400" cy="2590800"/>
          </a:xfrm>
        </p:spPr>
        <p:style>
          <a:lnRef idx="2">
            <a:schemeClr val="dk1"/>
          </a:lnRef>
          <a:fillRef idx="1">
            <a:schemeClr val="lt1"/>
          </a:fillRef>
          <a:effectRef idx="0">
            <a:schemeClr val="dk1"/>
          </a:effectRef>
          <a:fontRef idx="minor">
            <a:schemeClr val="dk1"/>
          </a:fontRef>
        </p:style>
        <p:txBody>
          <a:bodyPr>
            <a:normAutofit/>
          </a:bodyPr>
          <a:lstStyle/>
          <a:p>
            <a:r>
              <a:rPr lang="en-US" sz="1800" dirty="0">
                <a:solidFill>
                  <a:schemeClr val="accent3"/>
                </a:solidFill>
              </a:rPr>
              <a:t>MINIMAX-Decision</a:t>
            </a:r>
            <a:r>
              <a:rPr lang="en-US" sz="1800" dirty="0"/>
              <a:t>(S)</a:t>
            </a:r>
          </a:p>
          <a:p>
            <a:pPr lvl="1"/>
            <a:r>
              <a:rPr lang="en-US" sz="1600" dirty="0"/>
              <a:t>Return action leading to state S’</a:t>
            </a:r>
            <a:r>
              <a:rPr lang="en-US" sz="1600" dirty="0">
                <a:sym typeface="Symbol"/>
              </a:rPr>
              <a:t>SUCC(S)</a:t>
            </a:r>
            <a:r>
              <a:rPr lang="en-US" sz="1600" dirty="0"/>
              <a:t> that maximizes </a:t>
            </a:r>
            <a:r>
              <a:rPr lang="en-US" sz="1600" dirty="0">
                <a:solidFill>
                  <a:schemeClr val="accent3"/>
                </a:solidFill>
              </a:rPr>
              <a:t>MIN-Value</a:t>
            </a:r>
            <a:r>
              <a:rPr lang="en-US" sz="1600" dirty="0"/>
              <a:t>(S’)</a:t>
            </a:r>
            <a:endParaRPr lang="en-US" sz="1600" dirty="0">
              <a:solidFill>
                <a:schemeClr val="accent3"/>
              </a:solidFill>
            </a:endParaRPr>
          </a:p>
          <a:p>
            <a:r>
              <a:rPr lang="en-US" sz="1800" dirty="0">
                <a:solidFill>
                  <a:schemeClr val="accent3"/>
                </a:solidFill>
              </a:rPr>
              <a:t>MAX-Value</a:t>
            </a:r>
            <a:r>
              <a:rPr lang="en-US" sz="1800" dirty="0"/>
              <a:t>(S)</a:t>
            </a:r>
          </a:p>
          <a:p>
            <a:pPr marL="822960" lvl="1" indent="-457200"/>
            <a:r>
              <a:rPr lang="en-US" sz="1600" b="1" dirty="0"/>
              <a:t>If</a:t>
            </a:r>
            <a:r>
              <a:rPr lang="en-US" sz="1600" dirty="0"/>
              <a:t> Terminal?(S) return Result(S)</a:t>
            </a:r>
          </a:p>
          <a:p>
            <a:pPr marL="822960" lvl="1" indent="-457200"/>
            <a:r>
              <a:rPr lang="en-US" sz="1600" b="1" dirty="0"/>
              <a:t>Else</a:t>
            </a:r>
            <a:r>
              <a:rPr lang="en-US" sz="1600" dirty="0"/>
              <a:t> return </a:t>
            </a:r>
            <a:r>
              <a:rPr lang="en-US" sz="1600" dirty="0" err="1"/>
              <a:t>max</a:t>
            </a:r>
            <a:r>
              <a:rPr lang="en-US" sz="1600" baseline="-25000" dirty="0" err="1"/>
              <a:t>S</a:t>
            </a:r>
            <a:r>
              <a:rPr lang="en-US" sz="1600" baseline="-25000" dirty="0"/>
              <a:t>’</a:t>
            </a:r>
            <a:r>
              <a:rPr lang="en-US" sz="1600" baseline="-25000" dirty="0">
                <a:sym typeface="Symbol"/>
              </a:rPr>
              <a:t>SUCC(S) </a:t>
            </a:r>
            <a:r>
              <a:rPr lang="en-US" sz="1600" dirty="0">
                <a:solidFill>
                  <a:schemeClr val="accent3"/>
                </a:solidFill>
                <a:sym typeface="Symbol"/>
              </a:rPr>
              <a:t>MIN-Value</a:t>
            </a:r>
            <a:r>
              <a:rPr lang="en-US" sz="1600" dirty="0">
                <a:sym typeface="Symbol"/>
              </a:rPr>
              <a:t>(S’)</a:t>
            </a:r>
          </a:p>
          <a:p>
            <a:r>
              <a:rPr lang="en-US" sz="1800" dirty="0">
                <a:solidFill>
                  <a:schemeClr val="accent3"/>
                </a:solidFill>
              </a:rPr>
              <a:t>MIN-Value</a:t>
            </a:r>
            <a:r>
              <a:rPr lang="en-US" sz="1800" dirty="0"/>
              <a:t>(S)</a:t>
            </a:r>
          </a:p>
          <a:p>
            <a:pPr marL="822960" lvl="1" indent="-457200"/>
            <a:r>
              <a:rPr lang="en-US" sz="1600" b="1" dirty="0"/>
              <a:t>If</a:t>
            </a:r>
            <a:r>
              <a:rPr lang="en-US" sz="1600" dirty="0"/>
              <a:t> Terminal?(S) return Result(S)</a:t>
            </a:r>
          </a:p>
          <a:p>
            <a:pPr marL="822960" lvl="1" indent="-457200"/>
            <a:r>
              <a:rPr lang="en-US" sz="1600" b="1" dirty="0"/>
              <a:t>Else</a:t>
            </a:r>
            <a:r>
              <a:rPr lang="en-US" sz="1600" dirty="0"/>
              <a:t> return </a:t>
            </a:r>
            <a:r>
              <a:rPr lang="en-US" sz="1600" dirty="0" err="1"/>
              <a:t>min</a:t>
            </a:r>
            <a:r>
              <a:rPr lang="en-US" sz="1600" baseline="-25000" dirty="0" err="1"/>
              <a:t>S</a:t>
            </a:r>
            <a:r>
              <a:rPr lang="en-US" sz="1600" baseline="-25000" dirty="0"/>
              <a:t>’</a:t>
            </a:r>
            <a:r>
              <a:rPr lang="en-US" sz="1600" baseline="-25000" dirty="0">
                <a:sym typeface="Symbol"/>
              </a:rPr>
              <a:t>SUCC(S) </a:t>
            </a:r>
            <a:r>
              <a:rPr lang="en-US" sz="1600" dirty="0">
                <a:solidFill>
                  <a:schemeClr val="accent3"/>
                </a:solidFill>
                <a:sym typeface="Symbol"/>
              </a:rPr>
              <a:t>MAX-Value</a:t>
            </a:r>
            <a:r>
              <a:rPr lang="en-US" sz="1600" dirty="0">
                <a:sym typeface="Symbol"/>
              </a:rPr>
              <a:t>(S’)</a:t>
            </a:r>
            <a:endParaRPr lang="en-US" sz="1600" dirty="0"/>
          </a:p>
        </p:txBody>
      </p:sp>
      <p:sp>
        <p:nvSpPr>
          <p:cNvPr id="7" name="Slide Number Placeholder 6"/>
          <p:cNvSpPr>
            <a:spLocks noGrp="1"/>
          </p:cNvSpPr>
          <p:nvPr>
            <p:ph type="sldNum" sz="quarter" idx="12"/>
          </p:nvPr>
        </p:nvSpPr>
        <p:spPr/>
        <p:txBody>
          <a:bodyPr/>
          <a:lstStyle/>
          <a:p>
            <a:fld id="{73789AEE-AE55-4B76-982A-B7515E955428}" type="slidenum">
              <a:rPr lang="en-US" smtClean="0"/>
              <a:pPr/>
              <a:t>18</a:t>
            </a:fld>
            <a:endParaRPr lang="en-US"/>
          </a:p>
        </p:txBody>
      </p:sp>
      <p:sp>
        <p:nvSpPr>
          <p:cNvPr id="8" name="TextBox 7"/>
          <p:cNvSpPr txBox="1"/>
          <p:nvPr/>
        </p:nvSpPr>
        <p:spPr>
          <a:xfrm>
            <a:off x="914400" y="3200400"/>
            <a:ext cx="6781800" cy="3000821"/>
          </a:xfrm>
          <a:prstGeom prst="rect">
            <a:avLst/>
          </a:prstGeom>
          <a:noFill/>
        </p:spPr>
        <p:txBody>
          <a:bodyPr wrap="square" rtlCol="0">
            <a:spAutoFit/>
          </a:bodyPr>
          <a:lstStyle/>
          <a:p>
            <a:pPr algn="ctr"/>
            <a:r>
              <a:rPr lang="en-US" sz="2700" b="1" dirty="0">
                <a:latin typeface="Calibri" charset="0"/>
                <a:ea typeface="Calibri" charset="0"/>
                <a:cs typeface="Calibri" charset="0"/>
              </a:rPr>
              <a:t>Questions</a:t>
            </a:r>
          </a:p>
          <a:p>
            <a:pPr marL="285750" indent="-285750">
              <a:buFont typeface="Arial" charset="0"/>
              <a:buChar char="•"/>
            </a:pPr>
            <a:r>
              <a:rPr lang="en-US" sz="2700" dirty="0">
                <a:latin typeface="Calibri" charset="0"/>
                <a:ea typeface="Calibri" charset="0"/>
                <a:cs typeface="Calibri" charset="0"/>
              </a:rPr>
              <a:t>Does </a:t>
            </a:r>
            <a:r>
              <a:rPr lang="en-US" sz="2700" dirty="0" err="1">
                <a:latin typeface="Calibri" charset="0"/>
                <a:ea typeface="Calibri" charset="0"/>
                <a:cs typeface="Calibri" charset="0"/>
              </a:rPr>
              <a:t>Minimax</a:t>
            </a:r>
            <a:r>
              <a:rPr lang="en-US" sz="2700" dirty="0">
                <a:latin typeface="Calibri" charset="0"/>
                <a:ea typeface="Calibri" charset="0"/>
                <a:cs typeface="Calibri" charset="0"/>
              </a:rPr>
              <a:t> perform a depth-first or breadth first exploration of the game tree?</a:t>
            </a:r>
          </a:p>
          <a:p>
            <a:pPr marL="285750" indent="-285750">
              <a:buFont typeface="Arial" charset="0"/>
              <a:buChar char="•"/>
            </a:pPr>
            <a:r>
              <a:rPr lang="en-US" sz="2700" dirty="0">
                <a:latin typeface="Calibri" charset="0"/>
                <a:ea typeface="Calibri" charset="0"/>
                <a:cs typeface="Calibri" charset="0"/>
              </a:rPr>
              <a:t>Assuming the tree has depth </a:t>
            </a:r>
            <a:r>
              <a:rPr lang="en-US" sz="2700" i="1" dirty="0">
                <a:latin typeface="Calibri" charset="0"/>
                <a:ea typeface="Calibri" charset="0"/>
                <a:cs typeface="Calibri" charset="0"/>
              </a:rPr>
              <a:t>d </a:t>
            </a:r>
            <a:r>
              <a:rPr lang="en-US" sz="2700" dirty="0">
                <a:latin typeface="Calibri" charset="0"/>
                <a:ea typeface="Calibri" charset="0"/>
                <a:cs typeface="Calibri" charset="0"/>
              </a:rPr>
              <a:t>with </a:t>
            </a:r>
            <a:r>
              <a:rPr lang="en-US" sz="2700" i="1" dirty="0">
                <a:latin typeface="Calibri" charset="0"/>
                <a:ea typeface="Calibri" charset="0"/>
                <a:cs typeface="Calibri" charset="0"/>
              </a:rPr>
              <a:t>b </a:t>
            </a:r>
            <a:r>
              <a:rPr lang="en-US" sz="2700" dirty="0">
                <a:latin typeface="Calibri" charset="0"/>
                <a:ea typeface="Calibri" charset="0"/>
                <a:cs typeface="Calibri" charset="0"/>
              </a:rPr>
              <a:t>legal moves at each point</a:t>
            </a:r>
            <a:r>
              <a:rPr lang="is-IS" sz="2700" dirty="0">
                <a:latin typeface="Calibri" charset="0"/>
                <a:ea typeface="Calibri" charset="0"/>
                <a:cs typeface="Calibri" charset="0"/>
              </a:rPr>
              <a:t>…</a:t>
            </a:r>
          </a:p>
          <a:p>
            <a:pPr marL="742950" lvl="1" indent="-285750">
              <a:buFont typeface="Arial" charset="0"/>
              <a:buChar char="•"/>
            </a:pPr>
            <a:r>
              <a:rPr lang="is-IS" sz="2700" dirty="0">
                <a:latin typeface="Calibri" charset="0"/>
                <a:ea typeface="Calibri" charset="0"/>
                <a:cs typeface="Calibri" charset="0"/>
              </a:rPr>
              <a:t>What’s the time complexity?</a:t>
            </a:r>
          </a:p>
          <a:p>
            <a:pPr marL="742950" lvl="1" indent="-285750">
              <a:buFont typeface="Arial" charset="0"/>
              <a:buChar char="•"/>
            </a:pPr>
            <a:r>
              <a:rPr lang="is-IS" sz="2700" dirty="0">
                <a:latin typeface="Calibri" charset="0"/>
                <a:ea typeface="Calibri" charset="0"/>
                <a:cs typeface="Calibri" charset="0"/>
              </a:rPr>
              <a:t>What’s the space complexity?</a:t>
            </a:r>
            <a:endParaRPr lang="en-US" sz="2700" dirty="0">
              <a:latin typeface="Calibri" charset="0"/>
              <a:ea typeface="Calibri" charset="0"/>
              <a:cs typeface="Calibri" charset="0"/>
            </a:endParaRPr>
          </a:p>
        </p:txBody>
      </p:sp>
    </p:spTree>
    <p:extLst>
      <p:ext uri="{BB962C8B-B14F-4D97-AF65-F5344CB8AC3E}">
        <p14:creationId xmlns:p14="http://schemas.microsoft.com/office/powerpoint/2010/main" val="778245784"/>
      </p:ext>
    </p:extLst>
  </p:cSld>
  <p:clrMapOvr>
    <a:masterClrMapping/>
  </p:clrMapOvr>
  <mc:AlternateContent xmlns:mc="http://schemas.openxmlformats.org/markup-compatibility/2006" xmlns:p14="http://schemas.microsoft.com/office/powerpoint/2010/main">
    <mc:Choice Requires="p14">
      <p:transition spd="slow" p14:dur="2000" advTm="51401"/>
    </mc:Choice>
    <mc:Fallback xmlns="">
      <p:transition spd="slow" advTm="5140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lang="en-US" dirty="0" err="1"/>
              <a:t>Minimax</a:t>
            </a:r>
            <a:r>
              <a:rPr lang="en-US" dirty="0"/>
              <a:t> Backup</a:t>
            </a:r>
          </a:p>
        </p:txBody>
      </p:sp>
      <p:sp>
        <p:nvSpPr>
          <p:cNvPr id="222" name="TextBox 221"/>
          <p:cNvSpPr txBox="1"/>
          <p:nvPr/>
        </p:nvSpPr>
        <p:spPr>
          <a:xfrm>
            <a:off x="6248400" y="2907268"/>
            <a:ext cx="1828800" cy="369332"/>
          </a:xfrm>
          <a:prstGeom prst="rect">
            <a:avLst/>
          </a:prstGeom>
          <a:noFill/>
        </p:spPr>
        <p:txBody>
          <a:bodyPr wrap="square" rtlCol="0">
            <a:spAutoFit/>
          </a:bodyPr>
          <a:lstStyle/>
          <a:p>
            <a:r>
              <a:rPr lang="en-US" dirty="0">
                <a:latin typeface="Comic Sans MS" pitchFamily="66" charset="0"/>
              </a:rPr>
              <a:t>MIN’s turn</a:t>
            </a:r>
          </a:p>
        </p:txBody>
      </p:sp>
      <p:sp>
        <p:nvSpPr>
          <p:cNvPr id="238" name="TextBox 237"/>
          <p:cNvSpPr txBox="1"/>
          <p:nvPr/>
        </p:nvSpPr>
        <p:spPr>
          <a:xfrm>
            <a:off x="4953000" y="1828800"/>
            <a:ext cx="1828800" cy="369332"/>
          </a:xfrm>
          <a:prstGeom prst="rect">
            <a:avLst/>
          </a:prstGeom>
          <a:noFill/>
        </p:spPr>
        <p:txBody>
          <a:bodyPr wrap="square" rtlCol="0">
            <a:spAutoFit/>
          </a:bodyPr>
          <a:lstStyle/>
          <a:p>
            <a:r>
              <a:rPr lang="en-US" dirty="0">
                <a:latin typeface="Comic Sans MS" pitchFamily="66" charset="0"/>
              </a:rPr>
              <a:t>MAX’s turn</a:t>
            </a:r>
          </a:p>
        </p:txBody>
      </p:sp>
      <p:grpSp>
        <p:nvGrpSpPr>
          <p:cNvPr id="384" name="Group 11"/>
          <p:cNvGrpSpPr>
            <a:grpSpLocks/>
          </p:cNvGrpSpPr>
          <p:nvPr/>
        </p:nvGrpSpPr>
        <p:grpSpPr bwMode="auto">
          <a:xfrm>
            <a:off x="3733800" y="1828800"/>
            <a:ext cx="537882" cy="518160"/>
            <a:chOff x="2496" y="1536"/>
            <a:chExt cx="288" cy="288"/>
          </a:xfrm>
        </p:grpSpPr>
        <p:grpSp>
          <p:nvGrpSpPr>
            <p:cNvPr id="385" name="Group 12"/>
            <p:cNvGrpSpPr>
              <a:grpSpLocks/>
            </p:cNvGrpSpPr>
            <p:nvPr/>
          </p:nvGrpSpPr>
          <p:grpSpPr bwMode="auto">
            <a:xfrm>
              <a:off x="2496" y="1536"/>
              <a:ext cx="288" cy="288"/>
              <a:chOff x="2304" y="1152"/>
              <a:chExt cx="288" cy="288"/>
            </a:xfrm>
          </p:grpSpPr>
          <p:sp>
            <p:nvSpPr>
              <p:cNvPr id="389" name="Rectangle 13"/>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390" name="Line 14"/>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91" name="Line 15"/>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92" name="Line 16"/>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93" name="Line 17"/>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386" name="Group 18"/>
            <p:cNvGrpSpPr>
              <a:grpSpLocks/>
            </p:cNvGrpSpPr>
            <p:nvPr/>
          </p:nvGrpSpPr>
          <p:grpSpPr bwMode="auto">
            <a:xfrm>
              <a:off x="2592" y="1632"/>
              <a:ext cx="96" cy="96"/>
              <a:chOff x="2496" y="2400"/>
              <a:chExt cx="96" cy="96"/>
            </a:xfrm>
          </p:grpSpPr>
          <p:sp>
            <p:nvSpPr>
              <p:cNvPr id="387" name="Line 19"/>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88" name="Line 20"/>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sp>
        <p:nvSpPr>
          <p:cNvPr id="394" name="Oval 44"/>
          <p:cNvSpPr>
            <a:spLocks noChangeArrowheads="1"/>
          </p:cNvSpPr>
          <p:nvPr/>
        </p:nvSpPr>
        <p:spPr bwMode="auto">
          <a:xfrm>
            <a:off x="3742124" y="18229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95" name="Group 41"/>
          <p:cNvGrpSpPr>
            <a:grpSpLocks/>
          </p:cNvGrpSpPr>
          <p:nvPr/>
        </p:nvGrpSpPr>
        <p:grpSpPr bwMode="auto">
          <a:xfrm>
            <a:off x="4093456" y="1841136"/>
            <a:ext cx="179294" cy="172720"/>
            <a:chOff x="2496" y="2400"/>
            <a:chExt cx="96" cy="96"/>
          </a:xfrm>
        </p:grpSpPr>
        <p:sp>
          <p:nvSpPr>
            <p:cNvPr id="39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9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398" name="Oval 44"/>
          <p:cNvSpPr>
            <a:spLocks noChangeArrowheads="1"/>
          </p:cNvSpPr>
          <p:nvPr/>
        </p:nvSpPr>
        <p:spPr bwMode="auto">
          <a:xfrm>
            <a:off x="3730172" y="21844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399" name="Group 41"/>
          <p:cNvGrpSpPr>
            <a:grpSpLocks/>
          </p:cNvGrpSpPr>
          <p:nvPr/>
        </p:nvGrpSpPr>
        <p:grpSpPr bwMode="auto">
          <a:xfrm>
            <a:off x="3926114" y="1841136"/>
            <a:ext cx="179294" cy="172720"/>
            <a:chOff x="2496" y="2400"/>
            <a:chExt cx="96" cy="96"/>
          </a:xfrm>
        </p:grpSpPr>
        <p:sp>
          <p:nvSpPr>
            <p:cNvPr id="40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0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02" name="Oval 44"/>
          <p:cNvSpPr>
            <a:spLocks noChangeArrowheads="1"/>
          </p:cNvSpPr>
          <p:nvPr/>
        </p:nvSpPr>
        <p:spPr bwMode="auto">
          <a:xfrm>
            <a:off x="4097724" y="20189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442" name="Group 11"/>
          <p:cNvGrpSpPr>
            <a:grpSpLocks/>
          </p:cNvGrpSpPr>
          <p:nvPr/>
        </p:nvGrpSpPr>
        <p:grpSpPr bwMode="auto">
          <a:xfrm>
            <a:off x="2580982" y="2819400"/>
            <a:ext cx="537882" cy="518160"/>
            <a:chOff x="2496" y="1536"/>
            <a:chExt cx="288" cy="288"/>
          </a:xfrm>
          <a:solidFill>
            <a:srgbClr val="F0E09A"/>
          </a:solidFill>
        </p:grpSpPr>
        <p:grpSp>
          <p:nvGrpSpPr>
            <p:cNvPr id="443" name="Group 12"/>
            <p:cNvGrpSpPr>
              <a:grpSpLocks/>
            </p:cNvGrpSpPr>
            <p:nvPr/>
          </p:nvGrpSpPr>
          <p:grpSpPr bwMode="auto">
            <a:xfrm>
              <a:off x="2496" y="1536"/>
              <a:ext cx="288" cy="288"/>
              <a:chOff x="2304" y="1152"/>
              <a:chExt cx="288" cy="288"/>
            </a:xfrm>
            <a:grpFill/>
          </p:grpSpPr>
          <p:sp>
            <p:nvSpPr>
              <p:cNvPr id="447"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448"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449"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450"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451"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444" name="Group 18"/>
            <p:cNvGrpSpPr>
              <a:grpSpLocks/>
            </p:cNvGrpSpPr>
            <p:nvPr/>
          </p:nvGrpSpPr>
          <p:grpSpPr bwMode="auto">
            <a:xfrm>
              <a:off x="2592" y="1632"/>
              <a:ext cx="96" cy="96"/>
              <a:chOff x="2496" y="2400"/>
              <a:chExt cx="96" cy="96"/>
            </a:xfrm>
            <a:grpFill/>
          </p:grpSpPr>
          <p:sp>
            <p:nvSpPr>
              <p:cNvPr id="445"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446"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452" name="Oval 44"/>
          <p:cNvSpPr>
            <a:spLocks noChangeArrowheads="1"/>
          </p:cNvSpPr>
          <p:nvPr/>
        </p:nvSpPr>
        <p:spPr bwMode="auto">
          <a:xfrm>
            <a:off x="2589306" y="2813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453" name="Group 41"/>
          <p:cNvGrpSpPr>
            <a:grpSpLocks/>
          </p:cNvGrpSpPr>
          <p:nvPr/>
        </p:nvGrpSpPr>
        <p:grpSpPr bwMode="auto">
          <a:xfrm>
            <a:off x="2940638" y="2831736"/>
            <a:ext cx="179294" cy="172720"/>
            <a:chOff x="2496" y="2400"/>
            <a:chExt cx="96" cy="96"/>
          </a:xfrm>
        </p:grpSpPr>
        <p:sp>
          <p:nvSpPr>
            <p:cNvPr id="45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5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56" name="Oval 44"/>
          <p:cNvSpPr>
            <a:spLocks noChangeArrowheads="1"/>
          </p:cNvSpPr>
          <p:nvPr/>
        </p:nvSpPr>
        <p:spPr bwMode="auto">
          <a:xfrm>
            <a:off x="2577354" y="3175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457" name="Group 41"/>
          <p:cNvGrpSpPr>
            <a:grpSpLocks/>
          </p:cNvGrpSpPr>
          <p:nvPr/>
        </p:nvGrpSpPr>
        <p:grpSpPr bwMode="auto">
          <a:xfrm>
            <a:off x="2773296" y="2831736"/>
            <a:ext cx="179294" cy="172720"/>
            <a:chOff x="2496" y="2400"/>
            <a:chExt cx="96" cy="96"/>
          </a:xfrm>
        </p:grpSpPr>
        <p:sp>
          <p:nvSpPr>
            <p:cNvPr id="45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5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60" name="Oval 44"/>
          <p:cNvSpPr>
            <a:spLocks noChangeArrowheads="1"/>
          </p:cNvSpPr>
          <p:nvPr/>
        </p:nvSpPr>
        <p:spPr bwMode="auto">
          <a:xfrm>
            <a:off x="2944906" y="3009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461" name="Group 11"/>
          <p:cNvGrpSpPr>
            <a:grpSpLocks/>
          </p:cNvGrpSpPr>
          <p:nvPr/>
        </p:nvGrpSpPr>
        <p:grpSpPr bwMode="auto">
          <a:xfrm>
            <a:off x="3723982" y="2819400"/>
            <a:ext cx="537882" cy="518160"/>
            <a:chOff x="2496" y="1536"/>
            <a:chExt cx="288" cy="288"/>
          </a:xfrm>
          <a:solidFill>
            <a:srgbClr val="F0E09A"/>
          </a:solidFill>
        </p:grpSpPr>
        <p:grpSp>
          <p:nvGrpSpPr>
            <p:cNvPr id="462" name="Group 12"/>
            <p:cNvGrpSpPr>
              <a:grpSpLocks/>
            </p:cNvGrpSpPr>
            <p:nvPr/>
          </p:nvGrpSpPr>
          <p:grpSpPr bwMode="auto">
            <a:xfrm>
              <a:off x="2496" y="1536"/>
              <a:ext cx="288" cy="288"/>
              <a:chOff x="2304" y="1152"/>
              <a:chExt cx="288" cy="288"/>
            </a:xfrm>
            <a:grpFill/>
          </p:grpSpPr>
          <p:sp>
            <p:nvSpPr>
              <p:cNvPr id="466"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467"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468"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469"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470"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463" name="Group 18"/>
            <p:cNvGrpSpPr>
              <a:grpSpLocks/>
            </p:cNvGrpSpPr>
            <p:nvPr/>
          </p:nvGrpSpPr>
          <p:grpSpPr bwMode="auto">
            <a:xfrm>
              <a:off x="2592" y="1632"/>
              <a:ext cx="96" cy="96"/>
              <a:chOff x="2496" y="2400"/>
              <a:chExt cx="96" cy="96"/>
            </a:xfrm>
            <a:grpFill/>
          </p:grpSpPr>
          <p:sp>
            <p:nvSpPr>
              <p:cNvPr id="464"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465"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471" name="Oval 44"/>
          <p:cNvSpPr>
            <a:spLocks noChangeArrowheads="1"/>
          </p:cNvSpPr>
          <p:nvPr/>
        </p:nvSpPr>
        <p:spPr bwMode="auto">
          <a:xfrm>
            <a:off x="3732306" y="2813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472" name="Group 41"/>
          <p:cNvGrpSpPr>
            <a:grpSpLocks/>
          </p:cNvGrpSpPr>
          <p:nvPr/>
        </p:nvGrpSpPr>
        <p:grpSpPr bwMode="auto">
          <a:xfrm>
            <a:off x="4083638" y="2831736"/>
            <a:ext cx="179294" cy="172720"/>
            <a:chOff x="2496" y="2400"/>
            <a:chExt cx="96" cy="96"/>
          </a:xfrm>
        </p:grpSpPr>
        <p:sp>
          <p:nvSpPr>
            <p:cNvPr id="473"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74"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75" name="Oval 44"/>
          <p:cNvSpPr>
            <a:spLocks noChangeArrowheads="1"/>
          </p:cNvSpPr>
          <p:nvPr/>
        </p:nvSpPr>
        <p:spPr bwMode="auto">
          <a:xfrm>
            <a:off x="3720354" y="3175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476" name="Group 41"/>
          <p:cNvGrpSpPr>
            <a:grpSpLocks/>
          </p:cNvGrpSpPr>
          <p:nvPr/>
        </p:nvGrpSpPr>
        <p:grpSpPr bwMode="auto">
          <a:xfrm>
            <a:off x="3916296" y="2831736"/>
            <a:ext cx="179294" cy="172720"/>
            <a:chOff x="2496" y="2400"/>
            <a:chExt cx="96" cy="96"/>
          </a:xfrm>
        </p:grpSpPr>
        <p:sp>
          <p:nvSpPr>
            <p:cNvPr id="477"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78"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79" name="Oval 44"/>
          <p:cNvSpPr>
            <a:spLocks noChangeArrowheads="1"/>
          </p:cNvSpPr>
          <p:nvPr/>
        </p:nvSpPr>
        <p:spPr bwMode="auto">
          <a:xfrm>
            <a:off x="4087906" y="3009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480" name="Group 11"/>
          <p:cNvGrpSpPr>
            <a:grpSpLocks/>
          </p:cNvGrpSpPr>
          <p:nvPr/>
        </p:nvGrpSpPr>
        <p:grpSpPr bwMode="auto">
          <a:xfrm>
            <a:off x="4790782" y="2819400"/>
            <a:ext cx="537882" cy="518160"/>
            <a:chOff x="2496" y="1536"/>
            <a:chExt cx="288" cy="288"/>
          </a:xfrm>
          <a:solidFill>
            <a:srgbClr val="F0E09A"/>
          </a:solidFill>
        </p:grpSpPr>
        <p:grpSp>
          <p:nvGrpSpPr>
            <p:cNvPr id="481" name="Group 12"/>
            <p:cNvGrpSpPr>
              <a:grpSpLocks/>
            </p:cNvGrpSpPr>
            <p:nvPr/>
          </p:nvGrpSpPr>
          <p:grpSpPr bwMode="auto">
            <a:xfrm>
              <a:off x="2496" y="1536"/>
              <a:ext cx="288" cy="288"/>
              <a:chOff x="2304" y="1152"/>
              <a:chExt cx="288" cy="288"/>
            </a:xfrm>
            <a:grpFill/>
          </p:grpSpPr>
          <p:sp>
            <p:nvSpPr>
              <p:cNvPr id="485"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486"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487"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488"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489"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482" name="Group 18"/>
            <p:cNvGrpSpPr>
              <a:grpSpLocks/>
            </p:cNvGrpSpPr>
            <p:nvPr/>
          </p:nvGrpSpPr>
          <p:grpSpPr bwMode="auto">
            <a:xfrm>
              <a:off x="2592" y="1632"/>
              <a:ext cx="96" cy="96"/>
              <a:chOff x="2496" y="2400"/>
              <a:chExt cx="96" cy="96"/>
            </a:xfrm>
            <a:grpFill/>
          </p:grpSpPr>
          <p:sp>
            <p:nvSpPr>
              <p:cNvPr id="483"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484"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490" name="Oval 44"/>
          <p:cNvSpPr>
            <a:spLocks noChangeArrowheads="1"/>
          </p:cNvSpPr>
          <p:nvPr/>
        </p:nvSpPr>
        <p:spPr bwMode="auto">
          <a:xfrm>
            <a:off x="4799106" y="2813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491" name="Group 41"/>
          <p:cNvGrpSpPr>
            <a:grpSpLocks/>
          </p:cNvGrpSpPr>
          <p:nvPr/>
        </p:nvGrpSpPr>
        <p:grpSpPr bwMode="auto">
          <a:xfrm>
            <a:off x="5150438" y="2831736"/>
            <a:ext cx="179294" cy="172720"/>
            <a:chOff x="2496" y="2400"/>
            <a:chExt cx="96" cy="96"/>
          </a:xfrm>
        </p:grpSpPr>
        <p:sp>
          <p:nvSpPr>
            <p:cNvPr id="49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9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94" name="Oval 44"/>
          <p:cNvSpPr>
            <a:spLocks noChangeArrowheads="1"/>
          </p:cNvSpPr>
          <p:nvPr/>
        </p:nvSpPr>
        <p:spPr bwMode="auto">
          <a:xfrm>
            <a:off x="4787154" y="3175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495" name="Group 41"/>
          <p:cNvGrpSpPr>
            <a:grpSpLocks/>
          </p:cNvGrpSpPr>
          <p:nvPr/>
        </p:nvGrpSpPr>
        <p:grpSpPr bwMode="auto">
          <a:xfrm>
            <a:off x="4983096" y="2831736"/>
            <a:ext cx="179294" cy="172720"/>
            <a:chOff x="2496" y="2400"/>
            <a:chExt cx="96" cy="96"/>
          </a:xfrm>
        </p:grpSpPr>
        <p:sp>
          <p:nvSpPr>
            <p:cNvPr id="49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49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498" name="Oval 44"/>
          <p:cNvSpPr>
            <a:spLocks noChangeArrowheads="1"/>
          </p:cNvSpPr>
          <p:nvPr/>
        </p:nvSpPr>
        <p:spPr bwMode="auto">
          <a:xfrm>
            <a:off x="5154706" y="3009537"/>
            <a:ext cx="179294" cy="172720"/>
          </a:xfrm>
          <a:prstGeom prst="ellipse">
            <a:avLst/>
          </a:prstGeom>
          <a:noFill/>
          <a:ln w="28575">
            <a:solidFill>
              <a:schemeClr val="tx1"/>
            </a:solidFill>
            <a:round/>
            <a:headEnd/>
            <a:tailEnd/>
          </a:ln>
          <a:effectLst/>
        </p:spPr>
        <p:txBody>
          <a:bodyPr wrap="none" anchor="ctr"/>
          <a:lstStyle/>
          <a:p>
            <a:endParaRPr lang="en-US"/>
          </a:p>
        </p:txBody>
      </p:sp>
      <p:cxnSp>
        <p:nvCxnSpPr>
          <p:cNvPr id="500" name="Straight Arrow Connector 499"/>
          <p:cNvCxnSpPr>
            <a:stCxn id="389" idx="2"/>
            <a:endCxn id="447" idx="0"/>
          </p:cNvCxnSpPr>
          <p:nvPr/>
        </p:nvCxnSpPr>
        <p:spPr>
          <a:xfrm rot="5400000">
            <a:off x="3190112" y="2006771"/>
            <a:ext cx="472440" cy="1152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4" name="Straight Arrow Connector 503"/>
          <p:cNvCxnSpPr>
            <a:stCxn id="389" idx="2"/>
            <a:endCxn id="466" idx="0"/>
          </p:cNvCxnSpPr>
          <p:nvPr/>
        </p:nvCxnSpPr>
        <p:spPr>
          <a:xfrm rot="5400000">
            <a:off x="3761612" y="2578271"/>
            <a:ext cx="472440" cy="9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6" name="Straight Arrow Connector 505"/>
          <p:cNvCxnSpPr>
            <a:stCxn id="393" idx="1"/>
            <a:endCxn id="485" idx="0"/>
          </p:cNvCxnSpPr>
          <p:nvPr/>
        </p:nvCxnSpPr>
        <p:spPr>
          <a:xfrm rot="16200000" flipH="1">
            <a:off x="4339835" y="2099513"/>
            <a:ext cx="472440" cy="967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507" name="Group 41"/>
          <p:cNvGrpSpPr>
            <a:grpSpLocks/>
          </p:cNvGrpSpPr>
          <p:nvPr/>
        </p:nvGrpSpPr>
        <p:grpSpPr bwMode="auto">
          <a:xfrm>
            <a:off x="3912667" y="3158307"/>
            <a:ext cx="179294" cy="172720"/>
            <a:chOff x="2496" y="2400"/>
            <a:chExt cx="96" cy="96"/>
          </a:xfrm>
        </p:grpSpPr>
        <p:sp>
          <p:nvSpPr>
            <p:cNvPr id="50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0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nvGrpSpPr>
          <p:cNvPr id="510" name="Group 41"/>
          <p:cNvGrpSpPr>
            <a:grpSpLocks/>
          </p:cNvGrpSpPr>
          <p:nvPr/>
        </p:nvGrpSpPr>
        <p:grpSpPr bwMode="auto">
          <a:xfrm>
            <a:off x="2588238" y="2987764"/>
            <a:ext cx="179294" cy="172720"/>
            <a:chOff x="2496" y="2400"/>
            <a:chExt cx="96" cy="96"/>
          </a:xfrm>
        </p:grpSpPr>
        <p:sp>
          <p:nvSpPr>
            <p:cNvPr id="511"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12"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nvGrpSpPr>
          <p:cNvPr id="513" name="Group 41"/>
          <p:cNvGrpSpPr>
            <a:grpSpLocks/>
          </p:cNvGrpSpPr>
          <p:nvPr/>
        </p:nvGrpSpPr>
        <p:grpSpPr bwMode="auto">
          <a:xfrm>
            <a:off x="5171781" y="3176450"/>
            <a:ext cx="179294" cy="172720"/>
            <a:chOff x="2496" y="2400"/>
            <a:chExt cx="96" cy="96"/>
          </a:xfrm>
        </p:grpSpPr>
        <p:sp>
          <p:nvSpPr>
            <p:cNvPr id="51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1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cxnSp>
        <p:nvCxnSpPr>
          <p:cNvPr id="516" name="Straight Arrow Connector 515"/>
          <p:cNvCxnSpPr/>
          <p:nvPr/>
        </p:nvCxnSpPr>
        <p:spPr>
          <a:xfrm rot="5400000">
            <a:off x="2290909" y="3424091"/>
            <a:ext cx="609600" cy="467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8" name="Straight Arrow Connector 517"/>
          <p:cNvCxnSpPr>
            <a:stCxn id="447" idx="2"/>
          </p:cNvCxnSpPr>
          <p:nvPr/>
        </p:nvCxnSpPr>
        <p:spPr>
          <a:xfrm rot="16200000" flipH="1">
            <a:off x="2750840" y="3436642"/>
            <a:ext cx="624842" cy="4266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523" name="Group 11"/>
          <p:cNvGrpSpPr>
            <a:grpSpLocks/>
          </p:cNvGrpSpPr>
          <p:nvPr/>
        </p:nvGrpSpPr>
        <p:grpSpPr bwMode="auto">
          <a:xfrm>
            <a:off x="2057400" y="3962400"/>
            <a:ext cx="537882" cy="518160"/>
            <a:chOff x="2496" y="1536"/>
            <a:chExt cx="288" cy="288"/>
          </a:xfrm>
          <a:solidFill>
            <a:srgbClr val="E0FFC1"/>
          </a:solidFill>
        </p:grpSpPr>
        <p:grpSp>
          <p:nvGrpSpPr>
            <p:cNvPr id="524" name="Group 12"/>
            <p:cNvGrpSpPr>
              <a:grpSpLocks/>
            </p:cNvGrpSpPr>
            <p:nvPr/>
          </p:nvGrpSpPr>
          <p:grpSpPr bwMode="auto">
            <a:xfrm>
              <a:off x="2496" y="1536"/>
              <a:ext cx="288" cy="288"/>
              <a:chOff x="2304" y="1152"/>
              <a:chExt cx="288" cy="288"/>
            </a:xfrm>
            <a:grpFill/>
          </p:grpSpPr>
          <p:sp>
            <p:nvSpPr>
              <p:cNvPr id="528"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529"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530"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531"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532"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525" name="Group 18"/>
            <p:cNvGrpSpPr>
              <a:grpSpLocks/>
            </p:cNvGrpSpPr>
            <p:nvPr/>
          </p:nvGrpSpPr>
          <p:grpSpPr bwMode="auto">
            <a:xfrm>
              <a:off x="2592" y="1632"/>
              <a:ext cx="96" cy="96"/>
              <a:chOff x="2496" y="2400"/>
              <a:chExt cx="96" cy="96"/>
            </a:xfrm>
            <a:grpFill/>
          </p:grpSpPr>
          <p:sp>
            <p:nvSpPr>
              <p:cNvPr id="526"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527"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533" name="Oval 44"/>
          <p:cNvSpPr>
            <a:spLocks noChangeArrowheads="1"/>
          </p:cNvSpPr>
          <p:nvPr/>
        </p:nvSpPr>
        <p:spPr bwMode="auto">
          <a:xfrm>
            <a:off x="2065724" y="3956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34" name="Group 41"/>
          <p:cNvGrpSpPr>
            <a:grpSpLocks/>
          </p:cNvGrpSpPr>
          <p:nvPr/>
        </p:nvGrpSpPr>
        <p:grpSpPr bwMode="auto">
          <a:xfrm>
            <a:off x="2417056" y="3974736"/>
            <a:ext cx="179294" cy="172720"/>
            <a:chOff x="2496" y="2400"/>
            <a:chExt cx="96" cy="96"/>
          </a:xfrm>
        </p:grpSpPr>
        <p:sp>
          <p:nvSpPr>
            <p:cNvPr id="535"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36"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37" name="Oval 44"/>
          <p:cNvSpPr>
            <a:spLocks noChangeArrowheads="1"/>
          </p:cNvSpPr>
          <p:nvPr/>
        </p:nvSpPr>
        <p:spPr bwMode="auto">
          <a:xfrm>
            <a:off x="2053772" y="4318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38" name="Group 41"/>
          <p:cNvGrpSpPr>
            <a:grpSpLocks/>
          </p:cNvGrpSpPr>
          <p:nvPr/>
        </p:nvGrpSpPr>
        <p:grpSpPr bwMode="auto">
          <a:xfrm>
            <a:off x="2249714" y="3974736"/>
            <a:ext cx="179294" cy="172720"/>
            <a:chOff x="2496" y="2400"/>
            <a:chExt cx="96" cy="96"/>
          </a:xfrm>
        </p:grpSpPr>
        <p:sp>
          <p:nvSpPr>
            <p:cNvPr id="539"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40"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41" name="Oval 44"/>
          <p:cNvSpPr>
            <a:spLocks noChangeArrowheads="1"/>
          </p:cNvSpPr>
          <p:nvPr/>
        </p:nvSpPr>
        <p:spPr bwMode="auto">
          <a:xfrm>
            <a:off x="2421324" y="4152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42" name="Group 41"/>
          <p:cNvGrpSpPr>
            <a:grpSpLocks/>
          </p:cNvGrpSpPr>
          <p:nvPr/>
        </p:nvGrpSpPr>
        <p:grpSpPr bwMode="auto">
          <a:xfrm>
            <a:off x="2064656" y="4130764"/>
            <a:ext cx="179294" cy="172720"/>
            <a:chOff x="2496" y="2400"/>
            <a:chExt cx="96" cy="96"/>
          </a:xfrm>
        </p:grpSpPr>
        <p:sp>
          <p:nvSpPr>
            <p:cNvPr id="543"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44"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45" name="Oval 44"/>
          <p:cNvSpPr>
            <a:spLocks noChangeArrowheads="1"/>
          </p:cNvSpPr>
          <p:nvPr/>
        </p:nvSpPr>
        <p:spPr bwMode="auto">
          <a:xfrm>
            <a:off x="2229010" y="4326708"/>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46" name="Group 11"/>
          <p:cNvGrpSpPr>
            <a:grpSpLocks/>
          </p:cNvGrpSpPr>
          <p:nvPr/>
        </p:nvGrpSpPr>
        <p:grpSpPr bwMode="auto">
          <a:xfrm>
            <a:off x="3048000" y="3962400"/>
            <a:ext cx="537882" cy="518160"/>
            <a:chOff x="2496" y="1536"/>
            <a:chExt cx="288" cy="288"/>
          </a:xfrm>
          <a:solidFill>
            <a:srgbClr val="E0FFC1"/>
          </a:solidFill>
        </p:grpSpPr>
        <p:grpSp>
          <p:nvGrpSpPr>
            <p:cNvPr id="547" name="Group 12"/>
            <p:cNvGrpSpPr>
              <a:grpSpLocks/>
            </p:cNvGrpSpPr>
            <p:nvPr/>
          </p:nvGrpSpPr>
          <p:grpSpPr bwMode="auto">
            <a:xfrm>
              <a:off x="2496" y="1536"/>
              <a:ext cx="288" cy="288"/>
              <a:chOff x="2304" y="1152"/>
              <a:chExt cx="288" cy="288"/>
            </a:xfrm>
            <a:grpFill/>
          </p:grpSpPr>
          <p:sp>
            <p:nvSpPr>
              <p:cNvPr id="551"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552"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553"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554"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555"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548" name="Group 18"/>
            <p:cNvGrpSpPr>
              <a:grpSpLocks/>
            </p:cNvGrpSpPr>
            <p:nvPr/>
          </p:nvGrpSpPr>
          <p:grpSpPr bwMode="auto">
            <a:xfrm>
              <a:off x="2592" y="1632"/>
              <a:ext cx="96" cy="96"/>
              <a:chOff x="2496" y="2400"/>
              <a:chExt cx="96" cy="96"/>
            </a:xfrm>
            <a:grpFill/>
          </p:grpSpPr>
          <p:sp>
            <p:nvSpPr>
              <p:cNvPr id="549"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550"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556" name="Oval 44"/>
          <p:cNvSpPr>
            <a:spLocks noChangeArrowheads="1"/>
          </p:cNvSpPr>
          <p:nvPr/>
        </p:nvSpPr>
        <p:spPr bwMode="auto">
          <a:xfrm>
            <a:off x="3056324" y="3956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57" name="Group 41"/>
          <p:cNvGrpSpPr>
            <a:grpSpLocks/>
          </p:cNvGrpSpPr>
          <p:nvPr/>
        </p:nvGrpSpPr>
        <p:grpSpPr bwMode="auto">
          <a:xfrm>
            <a:off x="3407656" y="3974736"/>
            <a:ext cx="179294" cy="172720"/>
            <a:chOff x="2496" y="2400"/>
            <a:chExt cx="96" cy="96"/>
          </a:xfrm>
        </p:grpSpPr>
        <p:sp>
          <p:nvSpPr>
            <p:cNvPr id="55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5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60" name="Oval 44"/>
          <p:cNvSpPr>
            <a:spLocks noChangeArrowheads="1"/>
          </p:cNvSpPr>
          <p:nvPr/>
        </p:nvSpPr>
        <p:spPr bwMode="auto">
          <a:xfrm>
            <a:off x="3044372" y="4318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61" name="Group 41"/>
          <p:cNvGrpSpPr>
            <a:grpSpLocks/>
          </p:cNvGrpSpPr>
          <p:nvPr/>
        </p:nvGrpSpPr>
        <p:grpSpPr bwMode="auto">
          <a:xfrm>
            <a:off x="3240314" y="3974736"/>
            <a:ext cx="179294" cy="172720"/>
            <a:chOff x="2496" y="2400"/>
            <a:chExt cx="96" cy="96"/>
          </a:xfrm>
        </p:grpSpPr>
        <p:sp>
          <p:nvSpPr>
            <p:cNvPr id="56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6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64" name="Oval 44"/>
          <p:cNvSpPr>
            <a:spLocks noChangeArrowheads="1"/>
          </p:cNvSpPr>
          <p:nvPr/>
        </p:nvSpPr>
        <p:spPr bwMode="auto">
          <a:xfrm>
            <a:off x="3411924" y="4152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65" name="Group 41"/>
          <p:cNvGrpSpPr>
            <a:grpSpLocks/>
          </p:cNvGrpSpPr>
          <p:nvPr/>
        </p:nvGrpSpPr>
        <p:grpSpPr bwMode="auto">
          <a:xfrm>
            <a:off x="3055256" y="4130764"/>
            <a:ext cx="179294" cy="172720"/>
            <a:chOff x="2496" y="2400"/>
            <a:chExt cx="96" cy="96"/>
          </a:xfrm>
        </p:grpSpPr>
        <p:sp>
          <p:nvSpPr>
            <p:cNvPr id="56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6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68" name="Oval 44"/>
          <p:cNvSpPr>
            <a:spLocks noChangeArrowheads="1"/>
          </p:cNvSpPr>
          <p:nvPr/>
        </p:nvSpPr>
        <p:spPr bwMode="auto">
          <a:xfrm>
            <a:off x="3408296" y="4315822"/>
            <a:ext cx="179294" cy="172720"/>
          </a:xfrm>
          <a:prstGeom prst="ellipse">
            <a:avLst/>
          </a:prstGeom>
          <a:noFill/>
          <a:ln w="28575">
            <a:solidFill>
              <a:schemeClr val="tx1"/>
            </a:solidFill>
            <a:round/>
            <a:headEnd/>
            <a:tailEnd/>
          </a:ln>
          <a:effectLst/>
        </p:spPr>
        <p:txBody>
          <a:bodyPr wrap="none" anchor="ctr"/>
          <a:lstStyle/>
          <a:p>
            <a:endParaRPr lang="en-US"/>
          </a:p>
        </p:txBody>
      </p:sp>
      <p:sp>
        <p:nvSpPr>
          <p:cNvPr id="569" name="TextBox 568"/>
          <p:cNvSpPr txBox="1"/>
          <p:nvPr/>
        </p:nvSpPr>
        <p:spPr>
          <a:xfrm>
            <a:off x="3733800" y="3352800"/>
            <a:ext cx="533400" cy="369332"/>
          </a:xfrm>
          <a:prstGeom prst="rect">
            <a:avLst/>
          </a:prstGeom>
          <a:noFill/>
        </p:spPr>
        <p:txBody>
          <a:bodyPr wrap="square" rtlCol="0">
            <a:spAutoFit/>
          </a:bodyPr>
          <a:lstStyle/>
          <a:p>
            <a:r>
              <a:rPr lang="en-US" dirty="0"/>
              <a:t>+1</a:t>
            </a:r>
          </a:p>
        </p:txBody>
      </p:sp>
      <p:cxnSp>
        <p:nvCxnSpPr>
          <p:cNvPr id="570" name="Straight Arrow Connector 569"/>
          <p:cNvCxnSpPr/>
          <p:nvPr/>
        </p:nvCxnSpPr>
        <p:spPr>
          <a:xfrm rot="5400000">
            <a:off x="3045289" y="4727111"/>
            <a:ext cx="472440" cy="9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1" name="Straight Arrow Connector 570"/>
          <p:cNvCxnSpPr/>
          <p:nvPr/>
        </p:nvCxnSpPr>
        <p:spPr>
          <a:xfrm rot="5400000">
            <a:off x="2054689" y="4727111"/>
            <a:ext cx="472440" cy="9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572" name="Group 11"/>
          <p:cNvGrpSpPr>
            <a:grpSpLocks/>
          </p:cNvGrpSpPr>
          <p:nvPr/>
        </p:nvGrpSpPr>
        <p:grpSpPr bwMode="auto">
          <a:xfrm>
            <a:off x="2029439" y="4971143"/>
            <a:ext cx="537882" cy="518160"/>
            <a:chOff x="2496" y="1536"/>
            <a:chExt cx="288" cy="288"/>
          </a:xfrm>
          <a:solidFill>
            <a:srgbClr val="F0E09A"/>
          </a:solidFill>
        </p:grpSpPr>
        <p:grpSp>
          <p:nvGrpSpPr>
            <p:cNvPr id="573" name="Group 12"/>
            <p:cNvGrpSpPr>
              <a:grpSpLocks/>
            </p:cNvGrpSpPr>
            <p:nvPr/>
          </p:nvGrpSpPr>
          <p:grpSpPr bwMode="auto">
            <a:xfrm>
              <a:off x="2496" y="1536"/>
              <a:ext cx="288" cy="288"/>
              <a:chOff x="2304" y="1152"/>
              <a:chExt cx="288" cy="288"/>
            </a:xfrm>
            <a:grpFill/>
          </p:grpSpPr>
          <p:sp>
            <p:nvSpPr>
              <p:cNvPr id="577"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578"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579"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580"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581"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574" name="Group 18"/>
            <p:cNvGrpSpPr>
              <a:grpSpLocks/>
            </p:cNvGrpSpPr>
            <p:nvPr/>
          </p:nvGrpSpPr>
          <p:grpSpPr bwMode="auto">
            <a:xfrm>
              <a:off x="2592" y="1632"/>
              <a:ext cx="96" cy="96"/>
              <a:chOff x="2496" y="2400"/>
              <a:chExt cx="96" cy="96"/>
            </a:xfrm>
            <a:grpFill/>
          </p:grpSpPr>
          <p:sp>
            <p:nvSpPr>
              <p:cNvPr id="575"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576"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582" name="Oval 44"/>
          <p:cNvSpPr>
            <a:spLocks noChangeArrowheads="1"/>
          </p:cNvSpPr>
          <p:nvPr/>
        </p:nvSpPr>
        <p:spPr bwMode="auto">
          <a:xfrm>
            <a:off x="2037763" y="49653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83" name="Group 41"/>
          <p:cNvGrpSpPr>
            <a:grpSpLocks/>
          </p:cNvGrpSpPr>
          <p:nvPr/>
        </p:nvGrpSpPr>
        <p:grpSpPr bwMode="auto">
          <a:xfrm>
            <a:off x="2389095" y="4983479"/>
            <a:ext cx="179294" cy="172720"/>
            <a:chOff x="2496" y="2400"/>
            <a:chExt cx="96" cy="96"/>
          </a:xfrm>
        </p:grpSpPr>
        <p:sp>
          <p:nvSpPr>
            <p:cNvPr id="58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8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86" name="Oval 44"/>
          <p:cNvSpPr>
            <a:spLocks noChangeArrowheads="1"/>
          </p:cNvSpPr>
          <p:nvPr/>
        </p:nvSpPr>
        <p:spPr bwMode="auto">
          <a:xfrm>
            <a:off x="2025811" y="5326743"/>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87" name="Group 41"/>
          <p:cNvGrpSpPr>
            <a:grpSpLocks/>
          </p:cNvGrpSpPr>
          <p:nvPr/>
        </p:nvGrpSpPr>
        <p:grpSpPr bwMode="auto">
          <a:xfrm>
            <a:off x="2221753" y="4983479"/>
            <a:ext cx="179294" cy="172720"/>
            <a:chOff x="2496" y="2400"/>
            <a:chExt cx="96" cy="96"/>
          </a:xfrm>
        </p:grpSpPr>
        <p:sp>
          <p:nvSpPr>
            <p:cNvPr id="58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8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590" name="Oval 44"/>
          <p:cNvSpPr>
            <a:spLocks noChangeArrowheads="1"/>
          </p:cNvSpPr>
          <p:nvPr/>
        </p:nvSpPr>
        <p:spPr bwMode="auto">
          <a:xfrm>
            <a:off x="2393363" y="516128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591" name="Group 41"/>
          <p:cNvGrpSpPr>
            <a:grpSpLocks/>
          </p:cNvGrpSpPr>
          <p:nvPr/>
        </p:nvGrpSpPr>
        <p:grpSpPr bwMode="auto">
          <a:xfrm>
            <a:off x="2036695" y="5139507"/>
            <a:ext cx="179294" cy="172720"/>
            <a:chOff x="2496" y="2400"/>
            <a:chExt cx="96" cy="96"/>
          </a:xfrm>
        </p:grpSpPr>
        <p:sp>
          <p:nvSpPr>
            <p:cNvPr id="59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59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nvGrpSpPr>
          <p:cNvPr id="594" name="Group 11"/>
          <p:cNvGrpSpPr>
            <a:grpSpLocks/>
          </p:cNvGrpSpPr>
          <p:nvPr/>
        </p:nvGrpSpPr>
        <p:grpSpPr bwMode="auto">
          <a:xfrm>
            <a:off x="3048000" y="4971143"/>
            <a:ext cx="537882" cy="518160"/>
            <a:chOff x="2496" y="1536"/>
            <a:chExt cx="288" cy="288"/>
          </a:xfrm>
          <a:solidFill>
            <a:srgbClr val="F0E09A"/>
          </a:solidFill>
        </p:grpSpPr>
        <p:grpSp>
          <p:nvGrpSpPr>
            <p:cNvPr id="595" name="Group 12"/>
            <p:cNvGrpSpPr>
              <a:grpSpLocks/>
            </p:cNvGrpSpPr>
            <p:nvPr/>
          </p:nvGrpSpPr>
          <p:grpSpPr bwMode="auto">
            <a:xfrm>
              <a:off x="2496" y="1536"/>
              <a:ext cx="288" cy="288"/>
              <a:chOff x="2304" y="1152"/>
              <a:chExt cx="288" cy="288"/>
            </a:xfrm>
            <a:grpFill/>
          </p:grpSpPr>
          <p:sp>
            <p:nvSpPr>
              <p:cNvPr id="599"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600"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601"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602"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603"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596" name="Group 18"/>
            <p:cNvGrpSpPr>
              <a:grpSpLocks/>
            </p:cNvGrpSpPr>
            <p:nvPr/>
          </p:nvGrpSpPr>
          <p:grpSpPr bwMode="auto">
            <a:xfrm>
              <a:off x="2592" y="1632"/>
              <a:ext cx="96" cy="96"/>
              <a:chOff x="2496" y="2400"/>
              <a:chExt cx="96" cy="96"/>
            </a:xfrm>
            <a:grpFill/>
          </p:grpSpPr>
          <p:sp>
            <p:nvSpPr>
              <p:cNvPr id="597"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598"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604" name="Oval 44"/>
          <p:cNvSpPr>
            <a:spLocks noChangeArrowheads="1"/>
          </p:cNvSpPr>
          <p:nvPr/>
        </p:nvSpPr>
        <p:spPr bwMode="auto">
          <a:xfrm>
            <a:off x="3056324" y="49653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05" name="Group 41"/>
          <p:cNvGrpSpPr>
            <a:grpSpLocks/>
          </p:cNvGrpSpPr>
          <p:nvPr/>
        </p:nvGrpSpPr>
        <p:grpSpPr bwMode="auto">
          <a:xfrm>
            <a:off x="3407656" y="4983479"/>
            <a:ext cx="179294" cy="172720"/>
            <a:chOff x="2496" y="2400"/>
            <a:chExt cx="96" cy="96"/>
          </a:xfrm>
        </p:grpSpPr>
        <p:sp>
          <p:nvSpPr>
            <p:cNvPr id="60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0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08" name="Oval 44"/>
          <p:cNvSpPr>
            <a:spLocks noChangeArrowheads="1"/>
          </p:cNvSpPr>
          <p:nvPr/>
        </p:nvSpPr>
        <p:spPr bwMode="auto">
          <a:xfrm>
            <a:off x="3044372" y="5326743"/>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09" name="Group 41"/>
          <p:cNvGrpSpPr>
            <a:grpSpLocks/>
          </p:cNvGrpSpPr>
          <p:nvPr/>
        </p:nvGrpSpPr>
        <p:grpSpPr bwMode="auto">
          <a:xfrm>
            <a:off x="3240314" y="4983479"/>
            <a:ext cx="179294" cy="172720"/>
            <a:chOff x="2496" y="2400"/>
            <a:chExt cx="96" cy="96"/>
          </a:xfrm>
        </p:grpSpPr>
        <p:sp>
          <p:nvSpPr>
            <p:cNvPr id="61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1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12" name="Oval 44"/>
          <p:cNvSpPr>
            <a:spLocks noChangeArrowheads="1"/>
          </p:cNvSpPr>
          <p:nvPr/>
        </p:nvSpPr>
        <p:spPr bwMode="auto">
          <a:xfrm>
            <a:off x="3411924" y="516128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13" name="Group 41"/>
          <p:cNvGrpSpPr>
            <a:grpSpLocks/>
          </p:cNvGrpSpPr>
          <p:nvPr/>
        </p:nvGrpSpPr>
        <p:grpSpPr bwMode="auto">
          <a:xfrm>
            <a:off x="3055256" y="5139507"/>
            <a:ext cx="179294" cy="172720"/>
            <a:chOff x="2496" y="2400"/>
            <a:chExt cx="96" cy="96"/>
          </a:xfrm>
        </p:grpSpPr>
        <p:sp>
          <p:nvSpPr>
            <p:cNvPr id="61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1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16" name="Oval 44"/>
          <p:cNvSpPr>
            <a:spLocks noChangeArrowheads="1"/>
          </p:cNvSpPr>
          <p:nvPr/>
        </p:nvSpPr>
        <p:spPr bwMode="auto">
          <a:xfrm>
            <a:off x="3408295" y="5331823"/>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28" name="Group 41"/>
          <p:cNvGrpSpPr>
            <a:grpSpLocks/>
          </p:cNvGrpSpPr>
          <p:nvPr/>
        </p:nvGrpSpPr>
        <p:grpSpPr bwMode="auto">
          <a:xfrm>
            <a:off x="3240314" y="5334000"/>
            <a:ext cx="179294" cy="172720"/>
            <a:chOff x="2496" y="2400"/>
            <a:chExt cx="96" cy="96"/>
          </a:xfrm>
        </p:grpSpPr>
        <p:sp>
          <p:nvSpPr>
            <p:cNvPr id="629"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30"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31" name="TextBox 630"/>
          <p:cNvSpPr txBox="1"/>
          <p:nvPr/>
        </p:nvSpPr>
        <p:spPr>
          <a:xfrm>
            <a:off x="3124200" y="5486400"/>
            <a:ext cx="533400" cy="369332"/>
          </a:xfrm>
          <a:prstGeom prst="rect">
            <a:avLst/>
          </a:prstGeom>
          <a:noFill/>
        </p:spPr>
        <p:txBody>
          <a:bodyPr wrap="square" rtlCol="0">
            <a:spAutoFit/>
          </a:bodyPr>
          <a:lstStyle/>
          <a:p>
            <a:r>
              <a:rPr lang="en-US" dirty="0"/>
              <a:t>+1</a:t>
            </a:r>
          </a:p>
        </p:txBody>
      </p:sp>
      <p:sp>
        <p:nvSpPr>
          <p:cNvPr id="643" name="Oval 44"/>
          <p:cNvSpPr>
            <a:spLocks noChangeArrowheads="1"/>
          </p:cNvSpPr>
          <p:nvPr/>
        </p:nvSpPr>
        <p:spPr bwMode="auto">
          <a:xfrm>
            <a:off x="2211934" y="53209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44" name="Group 41"/>
          <p:cNvGrpSpPr>
            <a:grpSpLocks/>
          </p:cNvGrpSpPr>
          <p:nvPr/>
        </p:nvGrpSpPr>
        <p:grpSpPr bwMode="auto">
          <a:xfrm>
            <a:off x="2385466" y="5339079"/>
            <a:ext cx="179294" cy="172720"/>
            <a:chOff x="2496" y="2400"/>
            <a:chExt cx="96" cy="96"/>
          </a:xfrm>
        </p:grpSpPr>
        <p:sp>
          <p:nvSpPr>
            <p:cNvPr id="645"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46"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47" name="TextBox 646"/>
          <p:cNvSpPr txBox="1"/>
          <p:nvPr/>
        </p:nvSpPr>
        <p:spPr>
          <a:xfrm>
            <a:off x="2133600" y="5486400"/>
            <a:ext cx="533400" cy="369332"/>
          </a:xfrm>
          <a:prstGeom prst="rect">
            <a:avLst/>
          </a:prstGeom>
          <a:noFill/>
        </p:spPr>
        <p:txBody>
          <a:bodyPr wrap="square" rtlCol="0">
            <a:spAutoFit/>
          </a:bodyPr>
          <a:lstStyle/>
          <a:p>
            <a:r>
              <a:rPr lang="en-US" dirty="0"/>
              <a:t>0</a:t>
            </a:r>
          </a:p>
        </p:txBody>
      </p:sp>
      <p:cxnSp>
        <p:nvCxnSpPr>
          <p:cNvPr id="648" name="Straight Arrow Connector 647"/>
          <p:cNvCxnSpPr/>
          <p:nvPr/>
        </p:nvCxnSpPr>
        <p:spPr>
          <a:xfrm rot="5400000">
            <a:off x="4500709" y="3424091"/>
            <a:ext cx="609600" cy="467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9" name="Straight Arrow Connector 648"/>
          <p:cNvCxnSpPr/>
          <p:nvPr/>
        </p:nvCxnSpPr>
        <p:spPr>
          <a:xfrm rot="16200000" flipH="1">
            <a:off x="4960640" y="3436642"/>
            <a:ext cx="624842" cy="4266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50" name="Group 11"/>
          <p:cNvGrpSpPr>
            <a:grpSpLocks/>
          </p:cNvGrpSpPr>
          <p:nvPr/>
        </p:nvGrpSpPr>
        <p:grpSpPr bwMode="auto">
          <a:xfrm>
            <a:off x="4343400" y="3962400"/>
            <a:ext cx="537882" cy="518160"/>
            <a:chOff x="2496" y="1536"/>
            <a:chExt cx="288" cy="288"/>
          </a:xfrm>
          <a:solidFill>
            <a:srgbClr val="F0E09A"/>
          </a:solidFill>
        </p:grpSpPr>
        <p:grpSp>
          <p:nvGrpSpPr>
            <p:cNvPr id="651" name="Group 12"/>
            <p:cNvGrpSpPr>
              <a:grpSpLocks/>
            </p:cNvGrpSpPr>
            <p:nvPr/>
          </p:nvGrpSpPr>
          <p:grpSpPr bwMode="auto">
            <a:xfrm>
              <a:off x="2496" y="1536"/>
              <a:ext cx="288" cy="288"/>
              <a:chOff x="2304" y="1152"/>
              <a:chExt cx="288" cy="288"/>
            </a:xfrm>
            <a:grpFill/>
          </p:grpSpPr>
          <p:sp>
            <p:nvSpPr>
              <p:cNvPr id="655" name="Rectangle 13"/>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656"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657"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658"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659"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652" name="Group 18"/>
            <p:cNvGrpSpPr>
              <a:grpSpLocks/>
            </p:cNvGrpSpPr>
            <p:nvPr/>
          </p:nvGrpSpPr>
          <p:grpSpPr bwMode="auto">
            <a:xfrm>
              <a:off x="2592" y="1632"/>
              <a:ext cx="96" cy="96"/>
              <a:chOff x="2496" y="2400"/>
              <a:chExt cx="96" cy="96"/>
            </a:xfrm>
            <a:grpFill/>
          </p:grpSpPr>
          <p:sp>
            <p:nvSpPr>
              <p:cNvPr id="653"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654"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660" name="Oval 44"/>
          <p:cNvSpPr>
            <a:spLocks noChangeArrowheads="1"/>
          </p:cNvSpPr>
          <p:nvPr/>
        </p:nvSpPr>
        <p:spPr bwMode="auto">
          <a:xfrm>
            <a:off x="4351724" y="3956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61" name="Group 41"/>
          <p:cNvGrpSpPr>
            <a:grpSpLocks/>
          </p:cNvGrpSpPr>
          <p:nvPr/>
        </p:nvGrpSpPr>
        <p:grpSpPr bwMode="auto">
          <a:xfrm>
            <a:off x="4703056" y="3974736"/>
            <a:ext cx="179294" cy="172720"/>
            <a:chOff x="2496" y="2400"/>
            <a:chExt cx="96" cy="96"/>
          </a:xfrm>
        </p:grpSpPr>
        <p:sp>
          <p:nvSpPr>
            <p:cNvPr id="66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6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64" name="Oval 44"/>
          <p:cNvSpPr>
            <a:spLocks noChangeArrowheads="1"/>
          </p:cNvSpPr>
          <p:nvPr/>
        </p:nvSpPr>
        <p:spPr bwMode="auto">
          <a:xfrm>
            <a:off x="4339772" y="4318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65" name="Group 41"/>
          <p:cNvGrpSpPr>
            <a:grpSpLocks/>
          </p:cNvGrpSpPr>
          <p:nvPr/>
        </p:nvGrpSpPr>
        <p:grpSpPr bwMode="auto">
          <a:xfrm>
            <a:off x="4535714" y="3974736"/>
            <a:ext cx="179294" cy="172720"/>
            <a:chOff x="2496" y="2400"/>
            <a:chExt cx="96" cy="96"/>
          </a:xfrm>
        </p:grpSpPr>
        <p:sp>
          <p:nvSpPr>
            <p:cNvPr id="66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6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68" name="Oval 44"/>
          <p:cNvSpPr>
            <a:spLocks noChangeArrowheads="1"/>
          </p:cNvSpPr>
          <p:nvPr/>
        </p:nvSpPr>
        <p:spPr bwMode="auto">
          <a:xfrm>
            <a:off x="4707324" y="4152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69" name="Group 41"/>
          <p:cNvGrpSpPr>
            <a:grpSpLocks/>
          </p:cNvGrpSpPr>
          <p:nvPr/>
        </p:nvGrpSpPr>
        <p:grpSpPr bwMode="auto">
          <a:xfrm>
            <a:off x="4724399" y="4319450"/>
            <a:ext cx="179294" cy="172720"/>
            <a:chOff x="2496" y="2400"/>
            <a:chExt cx="96" cy="96"/>
          </a:xfrm>
        </p:grpSpPr>
        <p:sp>
          <p:nvSpPr>
            <p:cNvPr id="67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7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72" name="Oval 44"/>
          <p:cNvSpPr>
            <a:spLocks noChangeArrowheads="1"/>
          </p:cNvSpPr>
          <p:nvPr/>
        </p:nvSpPr>
        <p:spPr bwMode="auto">
          <a:xfrm>
            <a:off x="4343401" y="4151086"/>
            <a:ext cx="179294" cy="172720"/>
          </a:xfrm>
          <a:prstGeom prst="ellipse">
            <a:avLst/>
          </a:prstGeom>
          <a:noFill/>
          <a:ln w="28575">
            <a:solidFill>
              <a:schemeClr val="tx1"/>
            </a:solidFill>
            <a:round/>
            <a:headEnd/>
            <a:tailEnd/>
          </a:ln>
          <a:effectLst/>
        </p:spPr>
        <p:txBody>
          <a:bodyPr wrap="none" anchor="ctr"/>
          <a:lstStyle/>
          <a:p>
            <a:endParaRPr lang="en-US"/>
          </a:p>
        </p:txBody>
      </p:sp>
      <p:sp>
        <p:nvSpPr>
          <p:cNvPr id="673" name="TextBox 672"/>
          <p:cNvSpPr txBox="1"/>
          <p:nvPr/>
        </p:nvSpPr>
        <p:spPr>
          <a:xfrm>
            <a:off x="4419600" y="4572000"/>
            <a:ext cx="533400" cy="369332"/>
          </a:xfrm>
          <a:prstGeom prst="rect">
            <a:avLst/>
          </a:prstGeom>
          <a:noFill/>
        </p:spPr>
        <p:txBody>
          <a:bodyPr wrap="square" rtlCol="0">
            <a:spAutoFit/>
          </a:bodyPr>
          <a:lstStyle/>
          <a:p>
            <a:r>
              <a:rPr lang="en-US" dirty="0"/>
              <a:t>-1</a:t>
            </a:r>
          </a:p>
        </p:txBody>
      </p:sp>
      <p:grpSp>
        <p:nvGrpSpPr>
          <p:cNvPr id="674" name="Group 11"/>
          <p:cNvGrpSpPr>
            <a:grpSpLocks/>
          </p:cNvGrpSpPr>
          <p:nvPr/>
        </p:nvGrpSpPr>
        <p:grpSpPr bwMode="auto">
          <a:xfrm>
            <a:off x="5257800" y="3962400"/>
            <a:ext cx="537882" cy="518160"/>
            <a:chOff x="2496" y="1536"/>
            <a:chExt cx="288" cy="288"/>
          </a:xfrm>
          <a:solidFill>
            <a:srgbClr val="F0E09A"/>
          </a:solidFill>
        </p:grpSpPr>
        <p:grpSp>
          <p:nvGrpSpPr>
            <p:cNvPr id="675" name="Group 12"/>
            <p:cNvGrpSpPr>
              <a:grpSpLocks/>
            </p:cNvGrpSpPr>
            <p:nvPr/>
          </p:nvGrpSpPr>
          <p:grpSpPr bwMode="auto">
            <a:xfrm>
              <a:off x="2496" y="1536"/>
              <a:ext cx="288" cy="288"/>
              <a:chOff x="2304" y="1152"/>
              <a:chExt cx="288" cy="288"/>
            </a:xfrm>
            <a:grpFill/>
          </p:grpSpPr>
          <p:sp>
            <p:nvSpPr>
              <p:cNvPr id="679" name="Rectangle 13"/>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680"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681"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682"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683"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676" name="Group 18"/>
            <p:cNvGrpSpPr>
              <a:grpSpLocks/>
            </p:cNvGrpSpPr>
            <p:nvPr/>
          </p:nvGrpSpPr>
          <p:grpSpPr bwMode="auto">
            <a:xfrm>
              <a:off x="2592" y="1632"/>
              <a:ext cx="96" cy="96"/>
              <a:chOff x="2496" y="2400"/>
              <a:chExt cx="96" cy="96"/>
            </a:xfrm>
            <a:grpFill/>
          </p:grpSpPr>
          <p:sp>
            <p:nvSpPr>
              <p:cNvPr id="677"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678"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684" name="Oval 44"/>
          <p:cNvSpPr>
            <a:spLocks noChangeArrowheads="1"/>
          </p:cNvSpPr>
          <p:nvPr/>
        </p:nvSpPr>
        <p:spPr bwMode="auto">
          <a:xfrm>
            <a:off x="5266124" y="3956594"/>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85" name="Group 41"/>
          <p:cNvGrpSpPr>
            <a:grpSpLocks/>
          </p:cNvGrpSpPr>
          <p:nvPr/>
        </p:nvGrpSpPr>
        <p:grpSpPr bwMode="auto">
          <a:xfrm>
            <a:off x="5617456" y="3974736"/>
            <a:ext cx="179294" cy="172720"/>
            <a:chOff x="2496" y="2400"/>
            <a:chExt cx="96" cy="96"/>
          </a:xfrm>
        </p:grpSpPr>
        <p:sp>
          <p:nvSpPr>
            <p:cNvPr id="686"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87"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88" name="Oval 44"/>
          <p:cNvSpPr>
            <a:spLocks noChangeArrowheads="1"/>
          </p:cNvSpPr>
          <p:nvPr/>
        </p:nvSpPr>
        <p:spPr bwMode="auto">
          <a:xfrm>
            <a:off x="5254172" y="43180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89" name="Group 41"/>
          <p:cNvGrpSpPr>
            <a:grpSpLocks/>
          </p:cNvGrpSpPr>
          <p:nvPr/>
        </p:nvGrpSpPr>
        <p:grpSpPr bwMode="auto">
          <a:xfrm>
            <a:off x="5450114" y="3974736"/>
            <a:ext cx="179294" cy="172720"/>
            <a:chOff x="2496" y="2400"/>
            <a:chExt cx="96" cy="96"/>
          </a:xfrm>
        </p:grpSpPr>
        <p:sp>
          <p:nvSpPr>
            <p:cNvPr id="69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9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92" name="Oval 44"/>
          <p:cNvSpPr>
            <a:spLocks noChangeArrowheads="1"/>
          </p:cNvSpPr>
          <p:nvPr/>
        </p:nvSpPr>
        <p:spPr bwMode="auto">
          <a:xfrm>
            <a:off x="5621724" y="415253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693" name="Group 41"/>
          <p:cNvGrpSpPr>
            <a:grpSpLocks/>
          </p:cNvGrpSpPr>
          <p:nvPr/>
        </p:nvGrpSpPr>
        <p:grpSpPr bwMode="auto">
          <a:xfrm>
            <a:off x="5638799" y="4319450"/>
            <a:ext cx="179294" cy="172720"/>
            <a:chOff x="2496" y="2400"/>
            <a:chExt cx="96" cy="96"/>
          </a:xfrm>
        </p:grpSpPr>
        <p:sp>
          <p:nvSpPr>
            <p:cNvPr id="69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69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696" name="Oval 44"/>
          <p:cNvSpPr>
            <a:spLocks noChangeArrowheads="1"/>
          </p:cNvSpPr>
          <p:nvPr/>
        </p:nvSpPr>
        <p:spPr bwMode="auto">
          <a:xfrm>
            <a:off x="5421087" y="4325257"/>
            <a:ext cx="179294" cy="172720"/>
          </a:xfrm>
          <a:prstGeom prst="ellipse">
            <a:avLst/>
          </a:prstGeom>
          <a:noFill/>
          <a:ln w="28575">
            <a:solidFill>
              <a:schemeClr val="tx1"/>
            </a:solidFill>
            <a:round/>
            <a:headEnd/>
            <a:tailEnd/>
          </a:ln>
          <a:effectLst/>
        </p:spPr>
        <p:txBody>
          <a:bodyPr wrap="none" anchor="ctr"/>
          <a:lstStyle/>
          <a:p>
            <a:endParaRPr lang="en-US"/>
          </a:p>
        </p:txBody>
      </p:sp>
      <p:cxnSp>
        <p:nvCxnSpPr>
          <p:cNvPr id="697" name="Straight Arrow Connector 696"/>
          <p:cNvCxnSpPr/>
          <p:nvPr/>
        </p:nvCxnSpPr>
        <p:spPr>
          <a:xfrm rot="5400000">
            <a:off x="5300126" y="4747431"/>
            <a:ext cx="472440" cy="98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98" name="Group 11"/>
          <p:cNvGrpSpPr>
            <a:grpSpLocks/>
          </p:cNvGrpSpPr>
          <p:nvPr/>
        </p:nvGrpSpPr>
        <p:grpSpPr bwMode="auto">
          <a:xfrm>
            <a:off x="5274876" y="4991463"/>
            <a:ext cx="537882" cy="518160"/>
            <a:chOff x="2496" y="1536"/>
            <a:chExt cx="288" cy="288"/>
          </a:xfrm>
          <a:solidFill>
            <a:srgbClr val="F0E09A"/>
          </a:solidFill>
        </p:grpSpPr>
        <p:grpSp>
          <p:nvGrpSpPr>
            <p:cNvPr id="699" name="Group 12"/>
            <p:cNvGrpSpPr>
              <a:grpSpLocks/>
            </p:cNvGrpSpPr>
            <p:nvPr/>
          </p:nvGrpSpPr>
          <p:grpSpPr bwMode="auto">
            <a:xfrm>
              <a:off x="2496" y="1536"/>
              <a:ext cx="288" cy="288"/>
              <a:chOff x="2304" y="1152"/>
              <a:chExt cx="288" cy="288"/>
            </a:xfrm>
            <a:grpFill/>
          </p:grpSpPr>
          <p:sp>
            <p:nvSpPr>
              <p:cNvPr id="703" name="Rectangle 13"/>
              <p:cNvSpPr>
                <a:spLocks noChangeArrowheads="1"/>
              </p:cNvSpPr>
              <p:nvPr/>
            </p:nvSpPr>
            <p:spPr bwMode="auto">
              <a:xfrm>
                <a:off x="2304" y="1152"/>
                <a:ext cx="288" cy="288"/>
              </a:xfrm>
              <a:prstGeom prst="rect">
                <a:avLst/>
              </a:prstGeom>
              <a:grpFill/>
              <a:ln w="9525">
                <a:solidFill>
                  <a:schemeClr val="tx1"/>
                </a:solidFill>
                <a:miter lim="800000"/>
                <a:headEnd/>
                <a:tailEnd/>
              </a:ln>
              <a:effectLst/>
            </p:spPr>
            <p:txBody>
              <a:bodyPr wrap="none" anchor="ctr"/>
              <a:lstStyle/>
              <a:p>
                <a:endParaRPr lang="en-US"/>
              </a:p>
            </p:txBody>
          </p:sp>
          <p:sp>
            <p:nvSpPr>
              <p:cNvPr id="704" name="Line 14"/>
              <p:cNvSpPr>
                <a:spLocks noChangeShapeType="1"/>
              </p:cNvSpPr>
              <p:nvPr/>
            </p:nvSpPr>
            <p:spPr bwMode="auto">
              <a:xfrm>
                <a:off x="2304" y="1344"/>
                <a:ext cx="288" cy="0"/>
              </a:xfrm>
              <a:prstGeom prst="line">
                <a:avLst/>
              </a:prstGeom>
              <a:grpFill/>
              <a:ln w="9525">
                <a:solidFill>
                  <a:schemeClr val="tx1"/>
                </a:solidFill>
                <a:round/>
                <a:headEnd/>
                <a:tailEnd/>
              </a:ln>
              <a:effectLst/>
            </p:spPr>
            <p:txBody>
              <a:bodyPr wrap="none"/>
              <a:lstStyle/>
              <a:p>
                <a:endParaRPr lang="en-US"/>
              </a:p>
            </p:txBody>
          </p:sp>
          <p:sp>
            <p:nvSpPr>
              <p:cNvPr id="705" name="Line 15"/>
              <p:cNvSpPr>
                <a:spLocks noChangeShapeType="1"/>
              </p:cNvSpPr>
              <p:nvPr/>
            </p:nvSpPr>
            <p:spPr bwMode="auto">
              <a:xfrm>
                <a:off x="2304" y="1248"/>
                <a:ext cx="288" cy="0"/>
              </a:xfrm>
              <a:prstGeom prst="line">
                <a:avLst/>
              </a:prstGeom>
              <a:grpFill/>
              <a:ln w="9525">
                <a:solidFill>
                  <a:schemeClr val="tx1"/>
                </a:solidFill>
                <a:round/>
                <a:headEnd/>
                <a:tailEnd/>
              </a:ln>
              <a:effectLst/>
            </p:spPr>
            <p:txBody>
              <a:bodyPr wrap="none"/>
              <a:lstStyle/>
              <a:p>
                <a:endParaRPr lang="en-US"/>
              </a:p>
            </p:txBody>
          </p:sp>
          <p:sp>
            <p:nvSpPr>
              <p:cNvPr id="706" name="Line 16"/>
              <p:cNvSpPr>
                <a:spLocks noChangeShapeType="1"/>
              </p:cNvSpPr>
              <p:nvPr/>
            </p:nvSpPr>
            <p:spPr bwMode="auto">
              <a:xfrm>
                <a:off x="2400" y="1152"/>
                <a:ext cx="0" cy="288"/>
              </a:xfrm>
              <a:prstGeom prst="line">
                <a:avLst/>
              </a:prstGeom>
              <a:grpFill/>
              <a:ln w="9525">
                <a:solidFill>
                  <a:schemeClr val="tx1"/>
                </a:solidFill>
                <a:round/>
                <a:headEnd/>
                <a:tailEnd/>
              </a:ln>
              <a:effectLst/>
            </p:spPr>
            <p:txBody>
              <a:bodyPr wrap="none"/>
              <a:lstStyle/>
              <a:p>
                <a:endParaRPr lang="en-US"/>
              </a:p>
            </p:txBody>
          </p:sp>
          <p:sp>
            <p:nvSpPr>
              <p:cNvPr id="707" name="Line 17"/>
              <p:cNvSpPr>
                <a:spLocks noChangeShapeType="1"/>
              </p:cNvSpPr>
              <p:nvPr/>
            </p:nvSpPr>
            <p:spPr bwMode="auto">
              <a:xfrm>
                <a:off x="2496" y="1152"/>
                <a:ext cx="0" cy="288"/>
              </a:xfrm>
              <a:prstGeom prst="line">
                <a:avLst/>
              </a:prstGeom>
              <a:grpFill/>
              <a:ln w="9525">
                <a:solidFill>
                  <a:schemeClr val="tx1"/>
                </a:solidFill>
                <a:round/>
                <a:headEnd/>
                <a:tailEnd/>
              </a:ln>
              <a:effectLst/>
            </p:spPr>
            <p:txBody>
              <a:bodyPr wrap="none"/>
              <a:lstStyle/>
              <a:p>
                <a:endParaRPr lang="en-US"/>
              </a:p>
            </p:txBody>
          </p:sp>
        </p:grpSp>
        <p:grpSp>
          <p:nvGrpSpPr>
            <p:cNvPr id="700" name="Group 18"/>
            <p:cNvGrpSpPr>
              <a:grpSpLocks/>
            </p:cNvGrpSpPr>
            <p:nvPr/>
          </p:nvGrpSpPr>
          <p:grpSpPr bwMode="auto">
            <a:xfrm>
              <a:off x="2592" y="1632"/>
              <a:ext cx="96" cy="96"/>
              <a:chOff x="2496" y="2400"/>
              <a:chExt cx="96" cy="96"/>
            </a:xfrm>
            <a:grpFill/>
          </p:grpSpPr>
          <p:sp>
            <p:nvSpPr>
              <p:cNvPr id="701" name="Line 19"/>
              <p:cNvSpPr>
                <a:spLocks noChangeShapeType="1"/>
              </p:cNvSpPr>
              <p:nvPr/>
            </p:nvSpPr>
            <p:spPr bwMode="auto">
              <a:xfrm>
                <a:off x="2496" y="2400"/>
                <a:ext cx="96" cy="96"/>
              </a:xfrm>
              <a:prstGeom prst="line">
                <a:avLst/>
              </a:prstGeom>
              <a:grpFill/>
              <a:ln w="28575">
                <a:solidFill>
                  <a:schemeClr val="tx1"/>
                </a:solidFill>
                <a:round/>
                <a:headEnd/>
                <a:tailEnd/>
              </a:ln>
              <a:effectLst/>
            </p:spPr>
            <p:txBody>
              <a:bodyPr wrap="none"/>
              <a:lstStyle/>
              <a:p>
                <a:endParaRPr lang="en-US"/>
              </a:p>
            </p:txBody>
          </p:sp>
          <p:sp>
            <p:nvSpPr>
              <p:cNvPr id="702" name="Line 20"/>
              <p:cNvSpPr>
                <a:spLocks noChangeShapeType="1"/>
              </p:cNvSpPr>
              <p:nvPr/>
            </p:nvSpPr>
            <p:spPr bwMode="auto">
              <a:xfrm flipV="1">
                <a:off x="2496" y="2400"/>
                <a:ext cx="96" cy="96"/>
              </a:xfrm>
              <a:prstGeom prst="line">
                <a:avLst/>
              </a:prstGeom>
              <a:grpFill/>
              <a:ln w="28575">
                <a:solidFill>
                  <a:schemeClr val="tx1"/>
                </a:solidFill>
                <a:round/>
                <a:headEnd/>
                <a:tailEnd/>
              </a:ln>
              <a:effectLst/>
            </p:spPr>
            <p:txBody>
              <a:bodyPr wrap="none"/>
              <a:lstStyle/>
              <a:p>
                <a:endParaRPr lang="en-US"/>
              </a:p>
            </p:txBody>
          </p:sp>
        </p:grpSp>
      </p:grpSp>
      <p:sp>
        <p:nvSpPr>
          <p:cNvPr id="708" name="Oval 44"/>
          <p:cNvSpPr>
            <a:spLocks noChangeArrowheads="1"/>
          </p:cNvSpPr>
          <p:nvPr/>
        </p:nvSpPr>
        <p:spPr bwMode="auto">
          <a:xfrm>
            <a:off x="5283200" y="498565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709" name="Group 41"/>
          <p:cNvGrpSpPr>
            <a:grpSpLocks/>
          </p:cNvGrpSpPr>
          <p:nvPr/>
        </p:nvGrpSpPr>
        <p:grpSpPr bwMode="auto">
          <a:xfrm>
            <a:off x="5634532" y="5003799"/>
            <a:ext cx="179294" cy="172720"/>
            <a:chOff x="2496" y="2400"/>
            <a:chExt cx="96" cy="96"/>
          </a:xfrm>
        </p:grpSpPr>
        <p:sp>
          <p:nvSpPr>
            <p:cNvPr id="710"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711"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712" name="Oval 44"/>
          <p:cNvSpPr>
            <a:spLocks noChangeArrowheads="1"/>
          </p:cNvSpPr>
          <p:nvPr/>
        </p:nvSpPr>
        <p:spPr bwMode="auto">
          <a:xfrm>
            <a:off x="5271248" y="5347063"/>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713" name="Group 41"/>
          <p:cNvGrpSpPr>
            <a:grpSpLocks/>
          </p:cNvGrpSpPr>
          <p:nvPr/>
        </p:nvGrpSpPr>
        <p:grpSpPr bwMode="auto">
          <a:xfrm>
            <a:off x="5467190" y="5003799"/>
            <a:ext cx="179294" cy="172720"/>
            <a:chOff x="2496" y="2400"/>
            <a:chExt cx="96" cy="96"/>
          </a:xfrm>
        </p:grpSpPr>
        <p:sp>
          <p:nvSpPr>
            <p:cNvPr id="714"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715"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716" name="Oval 44"/>
          <p:cNvSpPr>
            <a:spLocks noChangeArrowheads="1"/>
          </p:cNvSpPr>
          <p:nvPr/>
        </p:nvSpPr>
        <p:spPr bwMode="auto">
          <a:xfrm>
            <a:off x="5638800" y="5181600"/>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717" name="Group 41"/>
          <p:cNvGrpSpPr>
            <a:grpSpLocks/>
          </p:cNvGrpSpPr>
          <p:nvPr/>
        </p:nvGrpSpPr>
        <p:grpSpPr bwMode="auto">
          <a:xfrm>
            <a:off x="5282132" y="5159827"/>
            <a:ext cx="179294" cy="172720"/>
            <a:chOff x="2496" y="2400"/>
            <a:chExt cx="96" cy="96"/>
          </a:xfrm>
        </p:grpSpPr>
        <p:sp>
          <p:nvSpPr>
            <p:cNvPr id="718"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719"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720" name="Oval 44"/>
          <p:cNvSpPr>
            <a:spLocks noChangeArrowheads="1"/>
          </p:cNvSpPr>
          <p:nvPr/>
        </p:nvSpPr>
        <p:spPr bwMode="auto">
          <a:xfrm>
            <a:off x="5457371" y="5341257"/>
            <a:ext cx="179294" cy="172720"/>
          </a:xfrm>
          <a:prstGeom prst="ellipse">
            <a:avLst/>
          </a:prstGeom>
          <a:noFill/>
          <a:ln w="28575">
            <a:solidFill>
              <a:schemeClr val="tx1"/>
            </a:solidFill>
            <a:round/>
            <a:headEnd/>
            <a:tailEnd/>
          </a:ln>
          <a:effectLst/>
        </p:spPr>
        <p:txBody>
          <a:bodyPr wrap="none" anchor="ctr"/>
          <a:lstStyle/>
          <a:p>
            <a:endParaRPr lang="en-US"/>
          </a:p>
        </p:txBody>
      </p:sp>
      <p:grpSp>
        <p:nvGrpSpPr>
          <p:cNvPr id="721" name="Group 41"/>
          <p:cNvGrpSpPr>
            <a:grpSpLocks/>
          </p:cNvGrpSpPr>
          <p:nvPr/>
        </p:nvGrpSpPr>
        <p:grpSpPr bwMode="auto">
          <a:xfrm>
            <a:off x="5630903" y="5359399"/>
            <a:ext cx="179294" cy="172720"/>
            <a:chOff x="2496" y="2400"/>
            <a:chExt cx="96" cy="96"/>
          </a:xfrm>
        </p:grpSpPr>
        <p:sp>
          <p:nvSpPr>
            <p:cNvPr id="722" name="Line 42"/>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723" name="Line 43"/>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724" name="TextBox 723"/>
          <p:cNvSpPr txBox="1"/>
          <p:nvPr/>
        </p:nvSpPr>
        <p:spPr>
          <a:xfrm>
            <a:off x="6324600" y="3962400"/>
            <a:ext cx="1828800" cy="369332"/>
          </a:xfrm>
          <a:prstGeom prst="rect">
            <a:avLst/>
          </a:prstGeom>
          <a:noFill/>
        </p:spPr>
        <p:txBody>
          <a:bodyPr wrap="square" rtlCol="0">
            <a:spAutoFit/>
          </a:bodyPr>
          <a:lstStyle/>
          <a:p>
            <a:r>
              <a:rPr lang="en-US" dirty="0">
                <a:latin typeface="Comic Sans MS" pitchFamily="66" charset="0"/>
              </a:rPr>
              <a:t>MAX’s turn</a:t>
            </a:r>
          </a:p>
        </p:txBody>
      </p:sp>
      <p:sp>
        <p:nvSpPr>
          <p:cNvPr id="725" name="TextBox 724"/>
          <p:cNvSpPr txBox="1"/>
          <p:nvPr/>
        </p:nvSpPr>
        <p:spPr>
          <a:xfrm>
            <a:off x="5334000" y="5486400"/>
            <a:ext cx="533400" cy="369332"/>
          </a:xfrm>
          <a:prstGeom prst="rect">
            <a:avLst/>
          </a:prstGeom>
          <a:noFill/>
        </p:spPr>
        <p:txBody>
          <a:bodyPr wrap="square" rtlCol="0">
            <a:spAutoFit/>
          </a:bodyPr>
          <a:lstStyle/>
          <a:p>
            <a:r>
              <a:rPr lang="en-US" dirty="0"/>
              <a:t>0</a:t>
            </a:r>
          </a:p>
        </p:txBody>
      </p:sp>
      <p:sp>
        <p:nvSpPr>
          <p:cNvPr id="2" name="Slide Number Placeholder 1"/>
          <p:cNvSpPr>
            <a:spLocks noGrp="1"/>
          </p:cNvSpPr>
          <p:nvPr>
            <p:ph type="sldNum" sz="quarter" idx="12"/>
          </p:nvPr>
        </p:nvSpPr>
        <p:spPr/>
        <p:txBody>
          <a:bodyPr/>
          <a:lstStyle/>
          <a:p>
            <a:fld id="{C9B11B6E-3DA4-4F5A-A92A-7649D10CF82F}" type="slidenum">
              <a:rPr lang="en-US" smtClean="0"/>
              <a:pPr/>
              <a:t>19</a:t>
            </a:fld>
            <a:endParaRPr lang="en-US"/>
          </a:p>
        </p:txBody>
      </p:sp>
    </p:spTree>
    <p:extLst>
      <p:ext uri="{BB962C8B-B14F-4D97-AF65-F5344CB8AC3E}">
        <p14:creationId xmlns:p14="http://schemas.microsoft.com/office/powerpoint/2010/main" val="951743372"/>
      </p:ext>
    </p:extLst>
  </p:cSld>
  <p:clrMapOvr>
    <a:masterClrMapping/>
  </p:clrMapOvr>
  <mc:AlternateContent xmlns:mc="http://schemas.openxmlformats.org/markup-compatibility/2006" xmlns:p14="http://schemas.microsoft.com/office/powerpoint/2010/main">
    <mc:Choice Requires="p14">
      <p:transition spd="slow" p14:dur="2000" advTm="90047"/>
    </mc:Choice>
    <mc:Fallback xmlns="">
      <p:transition spd="slow" advTm="9004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bwMode="auto">
          <a:xfrm>
            <a:off x="8382000" y="6140450"/>
            <a:ext cx="609600" cy="520700"/>
          </a:xfrm>
          <a:prstGeom prst="rect">
            <a:avLst/>
          </a:prstGeom>
          <a:ln>
            <a:miter lim="800000"/>
            <a:headEnd/>
            <a:tailEnd/>
          </a:ln>
        </p:spPr>
        <p:txBody>
          <a:bodyPr wrap="square" lIns="91440" tIns="45720" rIns="91440" bIns="45720" numCol="1" anchorCtr="0" compatLnSpc="1">
            <a:prstTxWarp prst="textNoShape">
              <a:avLst/>
            </a:prstTxWarp>
          </a:bodyPr>
          <a:lstStyle/>
          <a:p>
            <a:pPr>
              <a:defRPr/>
            </a:pPr>
            <a:fld id="{79DC404A-AAF8-4C0B-A1C4-F82E89ECCCA6}" type="slidenum">
              <a:rPr lang="en-US" smtClean="0">
                <a:latin typeface="+mj-lt"/>
              </a:rPr>
              <a:pPr>
                <a:defRPr/>
              </a:pPr>
              <a:t>2</a:t>
            </a:fld>
            <a:endParaRPr lang="en-US" dirty="0">
              <a:latin typeface="+mj-lt"/>
            </a:endParaRPr>
          </a:p>
        </p:txBody>
      </p:sp>
      <p:sp>
        <p:nvSpPr>
          <p:cNvPr id="242692" name="Rectangle 4"/>
          <p:cNvSpPr>
            <a:spLocks noChangeArrowheads="1"/>
          </p:cNvSpPr>
          <p:nvPr/>
        </p:nvSpPr>
        <p:spPr bwMode="auto">
          <a:xfrm>
            <a:off x="381000" y="990600"/>
            <a:ext cx="8229600" cy="5410200"/>
          </a:xfrm>
          <a:prstGeom prst="rect">
            <a:avLst/>
          </a:prstGeom>
          <a:noFill/>
          <a:ln w="9525">
            <a:noFill/>
            <a:miter lim="800000"/>
            <a:headEnd/>
            <a:tailEnd/>
          </a:ln>
          <a:effectLst/>
        </p:spPr>
        <p:txBody>
          <a:bodyPr/>
          <a:lstStyle/>
          <a:p>
            <a:pPr>
              <a:spcBef>
                <a:spcPct val="20000"/>
              </a:spcBef>
              <a:buClr>
                <a:schemeClr val="tx2"/>
              </a:buClr>
              <a:buSzPct val="60000"/>
              <a:buFont typeface="Wingdings" pitchFamily="2" charset="2"/>
              <a:buNone/>
              <a:defRPr/>
            </a:pPr>
            <a:r>
              <a:rPr lang="en-US" sz="3200" dirty="0">
                <a:latin typeface="+mj-lt"/>
              </a:rPr>
              <a:t>Puzzles and games have long been considered a challenge for human intelligence:</a:t>
            </a:r>
            <a:br>
              <a:rPr lang="en-US" sz="3200" dirty="0">
                <a:latin typeface="+mj-lt"/>
              </a:rPr>
            </a:br>
            <a:endParaRPr lang="en-US" sz="800" dirty="0">
              <a:latin typeface="+mj-lt"/>
            </a:endParaRPr>
          </a:p>
          <a:p>
            <a:pPr marL="465138" lvl="1" indent="-350838">
              <a:spcBef>
                <a:spcPct val="20000"/>
              </a:spcBef>
              <a:buClr>
                <a:srgbClr val="0000FF"/>
              </a:buClr>
              <a:buFont typeface="Wingdings" pitchFamily="2" charset="2"/>
              <a:buChar char="§"/>
              <a:defRPr/>
            </a:pPr>
            <a:r>
              <a:rPr lang="en-US" sz="3200" dirty="0">
                <a:solidFill>
                  <a:srgbClr val="990033"/>
                </a:solidFill>
                <a:latin typeface="+mj-lt"/>
              </a:rPr>
              <a:t>Chess</a:t>
            </a:r>
            <a:r>
              <a:rPr lang="en-US" sz="3200" dirty="0">
                <a:solidFill>
                  <a:srgbClr val="4D4D4D"/>
                </a:solidFill>
                <a:latin typeface="+mj-lt"/>
              </a:rPr>
              <a:t> </a:t>
            </a:r>
            <a:r>
              <a:rPr lang="en-US" sz="3200" dirty="0">
                <a:latin typeface="+mj-lt"/>
              </a:rPr>
              <a:t>in Persia and India ~4000 years ago </a:t>
            </a:r>
            <a:endParaRPr lang="en-US" sz="1200" dirty="0">
              <a:latin typeface="+mj-lt"/>
            </a:endParaRPr>
          </a:p>
          <a:p>
            <a:pPr marL="465138" lvl="1" indent="-350838">
              <a:spcBef>
                <a:spcPct val="20000"/>
              </a:spcBef>
              <a:buClr>
                <a:srgbClr val="0000FF"/>
              </a:buClr>
              <a:buFont typeface="Wingdings" pitchFamily="2" charset="2"/>
              <a:buChar char="§"/>
              <a:defRPr/>
            </a:pPr>
            <a:r>
              <a:rPr lang="en-US" sz="3200" dirty="0">
                <a:solidFill>
                  <a:srgbClr val="990033"/>
                </a:solidFill>
                <a:latin typeface="+mj-lt"/>
              </a:rPr>
              <a:t>Checkers</a:t>
            </a:r>
            <a:r>
              <a:rPr lang="en-US" sz="3200" dirty="0">
                <a:latin typeface="+mj-lt"/>
              </a:rPr>
              <a:t> in 3600-year-old Egyptian paintings</a:t>
            </a:r>
            <a:r>
              <a:rPr lang="en-US" sz="2800" dirty="0">
                <a:latin typeface="+mj-lt"/>
              </a:rPr>
              <a:t> </a:t>
            </a:r>
          </a:p>
          <a:p>
            <a:pPr marL="465138" lvl="1" indent="-350838">
              <a:spcBef>
                <a:spcPct val="20000"/>
              </a:spcBef>
              <a:buClr>
                <a:srgbClr val="0000FF"/>
              </a:buClr>
              <a:buFont typeface="Wingdings" pitchFamily="2" charset="2"/>
              <a:buChar char="§"/>
              <a:defRPr/>
            </a:pPr>
            <a:r>
              <a:rPr lang="en-US" sz="3200" dirty="0">
                <a:solidFill>
                  <a:srgbClr val="990033"/>
                </a:solidFill>
                <a:latin typeface="+mj-lt"/>
              </a:rPr>
              <a:t>Go</a:t>
            </a:r>
            <a:r>
              <a:rPr lang="en-US" sz="3200" dirty="0">
                <a:latin typeface="+mj-lt"/>
              </a:rPr>
              <a:t> in China over 3000 years ago</a:t>
            </a:r>
          </a:p>
          <a:p>
            <a:pPr marL="465138" lvl="1" indent="-350838">
              <a:spcBef>
                <a:spcPct val="20000"/>
              </a:spcBef>
              <a:buClr>
                <a:srgbClr val="0000FF"/>
              </a:buClr>
              <a:buFont typeface="Wingdings" pitchFamily="2" charset="2"/>
              <a:buNone/>
              <a:defRPr/>
            </a:pPr>
            <a:endParaRPr lang="en-US" sz="3200" dirty="0">
              <a:latin typeface="+mj-lt"/>
            </a:endParaRPr>
          </a:p>
        </p:txBody>
      </p:sp>
    </p:spTree>
    <p:extLst>
      <p:ext uri="{BB962C8B-B14F-4D97-AF65-F5344CB8AC3E}">
        <p14:creationId xmlns:p14="http://schemas.microsoft.com/office/powerpoint/2010/main" val="188427072"/>
      </p:ext>
    </p:extLst>
  </p:cSld>
  <p:clrMapOvr>
    <a:masterClrMapping/>
  </p:clrMapOvr>
  <mc:AlternateContent xmlns:mc="http://schemas.openxmlformats.org/markup-compatibility/2006" xmlns:p14="http://schemas.microsoft.com/office/powerpoint/2010/main">
    <mc:Choice Requires="p14">
      <p:transition spd="slow" p14:dur="2000" advClick="0" advTm="82647"/>
    </mc:Choice>
    <mc:Fallback xmlns="">
      <p:transition spd="slow" advClick="0" advTm="8264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the catch?</a:t>
            </a:r>
          </a:p>
        </p:txBody>
      </p:sp>
      <p:sp>
        <p:nvSpPr>
          <p:cNvPr id="4" name="Content Placeholder 3"/>
          <p:cNvSpPr>
            <a:spLocks noGrp="1"/>
          </p:cNvSpPr>
          <p:nvPr>
            <p:ph idx="1"/>
          </p:nvPr>
        </p:nvSpPr>
        <p:spPr/>
        <p:txBody>
          <a:bodyPr>
            <a:normAutofit/>
          </a:bodyPr>
          <a:lstStyle/>
          <a:p>
            <a:r>
              <a:rPr lang="en-US" dirty="0"/>
              <a:t>The Minimax algorithm guarantees to make the optimal decision</a:t>
            </a:r>
            <a:endParaRPr lang="en-US" sz="1800" dirty="0"/>
          </a:p>
          <a:p>
            <a:r>
              <a:rPr lang="en-US" dirty="0"/>
              <a:t>Is our AI already invincible?</a:t>
            </a:r>
          </a:p>
          <a:p>
            <a:pPr marL="0" indent="0">
              <a:buNone/>
            </a:pPr>
            <a:endParaRPr lang="en-US" dirty="0"/>
          </a:p>
          <a:p>
            <a:pPr marL="0" indent="0">
              <a:buNone/>
            </a:pPr>
            <a:br>
              <a:rPr lang="en-US" dirty="0"/>
            </a:br>
            <a:endParaRPr lang="en-US" dirty="0"/>
          </a:p>
        </p:txBody>
      </p:sp>
      <p:sp>
        <p:nvSpPr>
          <p:cNvPr id="5" name="Text Box 172"/>
          <p:cNvSpPr txBox="1">
            <a:spLocks noChangeArrowheads="1"/>
          </p:cNvSpPr>
          <p:nvPr/>
        </p:nvSpPr>
        <p:spPr bwMode="auto">
          <a:xfrm>
            <a:off x="945356" y="3615834"/>
            <a:ext cx="7253288" cy="1865126"/>
          </a:xfrm>
          <a:prstGeom prst="rect">
            <a:avLst/>
          </a:prstGeom>
          <a:solidFill>
            <a:srgbClr val="DDDDDD"/>
          </a:solidFill>
          <a:ln w="9525">
            <a:noFill/>
            <a:miter lim="800000"/>
            <a:headEnd/>
            <a:tailEnd/>
          </a:ln>
          <a:effectLst/>
        </p:spPr>
        <p:txBody>
          <a:bodyPr wrap="square">
            <a:spAutoFit/>
          </a:bodyPr>
          <a:lstStyle/>
          <a:p>
            <a:pPr>
              <a:lnSpc>
                <a:spcPct val="90000"/>
              </a:lnSpc>
            </a:pPr>
            <a:r>
              <a:rPr lang="en-US" sz="2400" dirty="0">
                <a:latin typeface="Comic Sans MS" pitchFamily="66" charset="0"/>
              </a:rPr>
              <a:t>In general, the branching factor and the depth of terminal states are large</a:t>
            </a:r>
          </a:p>
          <a:p>
            <a:pPr>
              <a:lnSpc>
                <a:spcPct val="90000"/>
              </a:lnSpc>
            </a:pPr>
            <a:endParaRPr lang="en-US" sz="800" dirty="0">
              <a:latin typeface="Comic Sans MS" pitchFamily="66" charset="0"/>
            </a:endParaRPr>
          </a:p>
          <a:p>
            <a:pPr>
              <a:lnSpc>
                <a:spcPct val="90000"/>
              </a:lnSpc>
            </a:pPr>
            <a:r>
              <a:rPr lang="en-US" sz="2400" b="1" dirty="0">
                <a:latin typeface="Comic Sans MS" pitchFamily="66" charset="0"/>
              </a:rPr>
              <a:t>Chess:</a:t>
            </a:r>
          </a:p>
          <a:p>
            <a:pPr marL="342900" indent="-342900">
              <a:lnSpc>
                <a:spcPct val="90000"/>
              </a:lnSpc>
              <a:buFont typeface="Arial" charset="0"/>
              <a:buChar char="•"/>
            </a:pPr>
            <a:r>
              <a:rPr lang="en-US" sz="2400" dirty="0">
                <a:latin typeface="Comic Sans MS" pitchFamily="66" charset="0"/>
              </a:rPr>
              <a:t>Branching factor: ~35</a:t>
            </a:r>
          </a:p>
          <a:p>
            <a:pPr marL="342900" indent="-342900">
              <a:lnSpc>
                <a:spcPct val="90000"/>
              </a:lnSpc>
              <a:buFont typeface="Arial" charset="0"/>
              <a:buChar char="•"/>
            </a:pPr>
            <a:r>
              <a:rPr lang="en-US" sz="2400" dirty="0">
                <a:latin typeface="Comic Sans MS" pitchFamily="66" charset="0"/>
              </a:rPr>
              <a:t>Number of total moves in a game: ~100</a:t>
            </a:r>
          </a:p>
        </p:txBody>
      </p:sp>
      <p:sp>
        <p:nvSpPr>
          <p:cNvPr id="2" name="Slide Number Placeholder 1"/>
          <p:cNvSpPr>
            <a:spLocks noGrp="1"/>
          </p:cNvSpPr>
          <p:nvPr>
            <p:ph type="sldNum" sz="quarter" idx="12"/>
          </p:nvPr>
        </p:nvSpPr>
        <p:spPr/>
        <p:txBody>
          <a:bodyPr/>
          <a:lstStyle/>
          <a:p>
            <a:fld id="{73789AEE-AE55-4B76-982A-B7515E955428}" type="slidenum">
              <a:rPr lang="en-US" smtClean="0"/>
              <a:pPr/>
              <a:t>20</a:t>
            </a:fld>
            <a:endParaRPr lang="en-US"/>
          </a:p>
        </p:txBody>
      </p:sp>
    </p:spTree>
    <p:custDataLst>
      <p:tags r:id="rId1"/>
    </p:custDataLst>
    <p:extLst>
      <p:ext uri="{BB962C8B-B14F-4D97-AF65-F5344CB8AC3E}">
        <p14:creationId xmlns:p14="http://schemas.microsoft.com/office/powerpoint/2010/main" val="70434582"/>
      </p:ext>
    </p:extLst>
  </p:cSld>
  <p:clrMapOvr>
    <a:masterClrMapping/>
  </p:clrMapOvr>
  <mc:AlternateContent xmlns:mc="http://schemas.openxmlformats.org/markup-compatibility/2006" xmlns:p14="http://schemas.microsoft.com/office/powerpoint/2010/main">
    <mc:Choice Requires="p14">
      <p:transition spd="slow" p14:dur="2000" advTm="89865"/>
    </mc:Choice>
    <mc:Fallback xmlns="">
      <p:transition spd="slow" advTm="898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Real-Time decisions</a:t>
            </a:r>
          </a:p>
        </p:txBody>
      </p:sp>
      <p:sp>
        <p:nvSpPr>
          <p:cNvPr id="4" name="Content Placeholder 3"/>
          <p:cNvSpPr>
            <a:spLocks noGrp="1"/>
          </p:cNvSpPr>
          <p:nvPr>
            <p:ph idx="1"/>
          </p:nvPr>
        </p:nvSpPr>
        <p:spPr/>
        <p:txBody>
          <a:bodyPr>
            <a:normAutofit fontScale="77500" lnSpcReduction="20000"/>
          </a:bodyPr>
          <a:lstStyle/>
          <a:p>
            <a:r>
              <a:rPr lang="en-US" dirty="0"/>
              <a:t>The state space is enormous: only a tiny fraction of this space can be explored within the time limit (3min for chess)</a:t>
            </a:r>
          </a:p>
          <a:p>
            <a:endParaRPr lang="en-US" dirty="0"/>
          </a:p>
          <a:p>
            <a:pPr marL="457200" indent="-457200">
              <a:buFont typeface="+mj-lt"/>
              <a:buAutoNum type="arabicPeriod"/>
            </a:pPr>
            <a:r>
              <a:rPr lang="en-US" dirty="0"/>
              <a:t>Using the current state as the initial state, build the game tree to </a:t>
            </a:r>
            <a:r>
              <a:rPr lang="en-US" b="1" dirty="0"/>
              <a:t>the maximal depth h (called horizon) feasible within the time limit</a:t>
            </a:r>
          </a:p>
          <a:p>
            <a:pPr marL="457200" indent="-457200">
              <a:buFont typeface="+mj-lt"/>
              <a:buAutoNum type="arabicPeriod"/>
            </a:pPr>
            <a:r>
              <a:rPr lang="en-US" dirty="0"/>
              <a:t>Evaluate the states of the nodes at depth h</a:t>
            </a:r>
          </a:p>
          <a:p>
            <a:pPr marL="457200" indent="-457200">
              <a:buFont typeface="+mj-lt"/>
              <a:buAutoNum type="arabicPeriod"/>
            </a:pPr>
            <a:r>
              <a:rPr lang="en-US" dirty="0"/>
              <a:t>Back up the results from those nodes to the root and pick the best action assuming the worst from MIN</a:t>
            </a:r>
          </a:p>
          <a:p>
            <a:pPr marL="457200" indent="-457200">
              <a:buFont typeface="+mj-lt"/>
              <a:buAutoNum type="arabicPeriod"/>
            </a:pPr>
            <a:endParaRPr lang="en-US" dirty="0"/>
          </a:p>
          <a:p>
            <a:pPr marL="457200" indent="-457200">
              <a:buNone/>
            </a:pPr>
            <a:r>
              <a:rPr lang="en-US" dirty="0"/>
              <a:t> </a:t>
            </a:r>
            <a:br>
              <a:rPr lang="en-US" dirty="0"/>
            </a:br>
            <a:endParaRPr lang="en-US" dirty="0"/>
          </a:p>
        </p:txBody>
      </p:sp>
      <p:sp>
        <p:nvSpPr>
          <p:cNvPr id="2" name="Slide Number Placeholder 1"/>
          <p:cNvSpPr>
            <a:spLocks noGrp="1"/>
          </p:cNvSpPr>
          <p:nvPr>
            <p:ph type="sldNum" sz="quarter" idx="12"/>
          </p:nvPr>
        </p:nvSpPr>
        <p:spPr/>
        <p:txBody>
          <a:bodyPr/>
          <a:lstStyle/>
          <a:p>
            <a:fld id="{73789AEE-AE55-4B76-982A-B7515E955428}" type="slidenum">
              <a:rPr lang="en-US" smtClean="0"/>
              <a:pPr/>
              <a:t>21</a:t>
            </a:fld>
            <a:endParaRPr lang="en-US"/>
          </a:p>
        </p:txBody>
      </p:sp>
    </p:spTree>
    <p:extLst>
      <p:ext uri="{BB962C8B-B14F-4D97-AF65-F5344CB8AC3E}">
        <p14:creationId xmlns:p14="http://schemas.microsoft.com/office/powerpoint/2010/main" val="268582495"/>
      </p:ext>
    </p:extLst>
  </p:cSld>
  <p:clrMapOvr>
    <a:masterClrMapping/>
  </p:clrMapOvr>
  <mc:AlternateContent xmlns:mc="http://schemas.openxmlformats.org/markup-compatibility/2006" xmlns:p14="http://schemas.microsoft.com/office/powerpoint/2010/main">
    <mc:Choice Requires="p14">
      <p:transition spd="slow" p14:dur="2000" advTm="148990"/>
    </mc:Choice>
    <mc:Fallback xmlns="">
      <p:transition spd="slow" advTm="14899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dirty="0"/>
              <a:t>Evaluation Function</a:t>
            </a:r>
          </a:p>
        </p:txBody>
      </p:sp>
      <p:sp>
        <p:nvSpPr>
          <p:cNvPr id="211971" name="Rectangle 3"/>
          <p:cNvSpPr>
            <a:spLocks noGrp="1" noChangeArrowheads="1"/>
          </p:cNvSpPr>
          <p:nvPr>
            <p:ph idx="1"/>
          </p:nvPr>
        </p:nvSpPr>
        <p:spPr/>
        <p:txBody>
          <a:bodyPr>
            <a:normAutofit fontScale="92500" lnSpcReduction="10000"/>
          </a:bodyPr>
          <a:lstStyle/>
          <a:p>
            <a:r>
              <a:rPr lang="en-US" dirty="0"/>
              <a:t>Function e: state s </a:t>
            </a:r>
            <a:r>
              <a:rPr lang="en-US" dirty="0">
                <a:sym typeface="Symbol" pitchFamily="18" charset="2"/>
              </a:rPr>
              <a:t> number </a:t>
            </a:r>
            <a:r>
              <a:rPr lang="en-US" dirty="0"/>
              <a:t>e(s)</a:t>
            </a:r>
          </a:p>
          <a:p>
            <a:r>
              <a:rPr lang="en-US" dirty="0"/>
              <a:t>e(s) is a </a:t>
            </a:r>
            <a:r>
              <a:rPr lang="en-US" dirty="0">
                <a:solidFill>
                  <a:schemeClr val="accent2"/>
                </a:solidFill>
              </a:rPr>
              <a:t>heuristic</a:t>
            </a:r>
            <a:r>
              <a:rPr lang="en-US" dirty="0"/>
              <a:t> that estimates how favorable s is for MAX</a:t>
            </a:r>
          </a:p>
          <a:p>
            <a:r>
              <a:rPr lang="en-US" dirty="0"/>
              <a:t>e(s) &gt; 0 means that s is favorable to MAX </a:t>
            </a:r>
            <a:br>
              <a:rPr lang="en-US" dirty="0"/>
            </a:br>
            <a:r>
              <a:rPr lang="en-US" dirty="0"/>
              <a:t>(the larger the better)</a:t>
            </a:r>
          </a:p>
          <a:p>
            <a:r>
              <a:rPr lang="en-US" dirty="0"/>
              <a:t>e(s) &lt; 0 means that s is favorable to MIN </a:t>
            </a:r>
          </a:p>
          <a:p>
            <a:r>
              <a:rPr lang="en-US" dirty="0"/>
              <a:t>e(s) = 0 means that s is neutral </a:t>
            </a:r>
          </a:p>
          <a:p>
            <a:r>
              <a:rPr lang="en-US" dirty="0"/>
              <a:t>Other payoffs are possible, but still MAX wants to maximize and MIN to minimize</a:t>
            </a:r>
          </a:p>
        </p:txBody>
      </p:sp>
      <p:sp>
        <p:nvSpPr>
          <p:cNvPr id="2" name="Slide Number Placeholder 1"/>
          <p:cNvSpPr>
            <a:spLocks noGrp="1"/>
          </p:cNvSpPr>
          <p:nvPr>
            <p:ph type="sldNum" sz="quarter" idx="12"/>
          </p:nvPr>
        </p:nvSpPr>
        <p:spPr/>
        <p:txBody>
          <a:bodyPr/>
          <a:lstStyle/>
          <a:p>
            <a:fld id="{73789AEE-AE55-4B76-982A-B7515E955428}" type="slidenum">
              <a:rPr lang="en-US" smtClean="0"/>
              <a:pPr/>
              <a:t>22</a:t>
            </a:fld>
            <a:endParaRPr lang="en-US"/>
          </a:p>
        </p:txBody>
      </p:sp>
    </p:spTree>
    <p:custDataLst>
      <p:tags r:id="rId1"/>
    </p:custDataLst>
    <p:extLst>
      <p:ext uri="{BB962C8B-B14F-4D97-AF65-F5344CB8AC3E}">
        <p14:creationId xmlns:p14="http://schemas.microsoft.com/office/powerpoint/2010/main" val="55367471"/>
      </p:ext>
    </p:extLst>
  </p:cSld>
  <p:clrMapOvr>
    <a:masterClrMapping/>
  </p:clrMapOvr>
  <mc:AlternateContent xmlns:mc="http://schemas.openxmlformats.org/markup-compatibility/2006" xmlns:p14="http://schemas.microsoft.com/office/powerpoint/2010/main">
    <mc:Choice Requires="p14">
      <p:transition spd="slow" p14:dur="2000" advTm="151820"/>
    </mc:Choice>
    <mc:Fallback xmlns="">
      <p:transition spd="slow" advTm="1518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19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19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19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19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19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19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r>
              <a:rPr lang="en-US"/>
              <a:t>Example: Tic-tac-Toe</a:t>
            </a:r>
          </a:p>
        </p:txBody>
      </p:sp>
      <p:sp>
        <p:nvSpPr>
          <p:cNvPr id="230409" name="Text Box 9"/>
          <p:cNvSpPr txBox="1">
            <a:spLocks noChangeArrowheads="1"/>
          </p:cNvSpPr>
          <p:nvPr/>
        </p:nvSpPr>
        <p:spPr bwMode="auto">
          <a:xfrm>
            <a:off x="1447800" y="1524000"/>
            <a:ext cx="6096000" cy="1800225"/>
          </a:xfrm>
          <a:prstGeom prst="rect">
            <a:avLst/>
          </a:prstGeom>
          <a:noFill/>
          <a:ln w="9525">
            <a:noFill/>
            <a:miter lim="800000"/>
            <a:headEnd/>
            <a:tailEnd/>
          </a:ln>
          <a:effectLst/>
        </p:spPr>
        <p:txBody>
          <a:bodyPr>
            <a:spAutoFit/>
          </a:bodyPr>
          <a:lstStyle/>
          <a:p>
            <a:pPr defTabSz="1146175"/>
            <a:r>
              <a:rPr lang="en-US" sz="2800" dirty="0">
                <a:latin typeface="Comic Sans MS" pitchFamily="66" charset="0"/>
              </a:rPr>
              <a:t>e(s) =	number of rows, columns, 	and diagonals open for MAX </a:t>
            </a:r>
          </a:p>
          <a:p>
            <a:pPr defTabSz="1146175"/>
            <a:r>
              <a:rPr lang="en-US" sz="2800" dirty="0">
                <a:latin typeface="Comic Sans MS" pitchFamily="66" charset="0"/>
              </a:rPr>
              <a:t>        	</a:t>
            </a:r>
            <a:r>
              <a:rPr lang="en-US" sz="2800" dirty="0">
                <a:latin typeface="Symbol" pitchFamily="18" charset="2"/>
              </a:rPr>
              <a:t>-</a:t>
            </a:r>
            <a:r>
              <a:rPr lang="en-US" sz="2800" dirty="0">
                <a:latin typeface="Comic Sans MS" pitchFamily="66" charset="0"/>
              </a:rPr>
              <a:t> number of rows, columns, 	   	and diagonals open for MIN </a:t>
            </a:r>
          </a:p>
        </p:txBody>
      </p:sp>
      <p:grpSp>
        <p:nvGrpSpPr>
          <p:cNvPr id="230451" name="Group 51"/>
          <p:cNvGrpSpPr>
            <a:grpSpLocks/>
          </p:cNvGrpSpPr>
          <p:nvPr/>
        </p:nvGrpSpPr>
        <p:grpSpPr bwMode="auto">
          <a:xfrm>
            <a:off x="1752600" y="4038600"/>
            <a:ext cx="5949950" cy="1550988"/>
            <a:chOff x="960" y="2304"/>
            <a:chExt cx="3748" cy="977"/>
          </a:xfrm>
        </p:grpSpPr>
        <p:grpSp>
          <p:nvGrpSpPr>
            <p:cNvPr id="230408" name="Group 8"/>
            <p:cNvGrpSpPr>
              <a:grpSpLocks/>
            </p:cNvGrpSpPr>
            <p:nvPr/>
          </p:nvGrpSpPr>
          <p:grpSpPr bwMode="auto">
            <a:xfrm>
              <a:off x="960" y="2304"/>
              <a:ext cx="576" cy="576"/>
              <a:chOff x="768" y="1344"/>
              <a:chExt cx="576" cy="576"/>
            </a:xfrm>
          </p:grpSpPr>
          <p:sp>
            <p:nvSpPr>
              <p:cNvPr id="230403" name="Rectangle 3"/>
              <p:cNvSpPr>
                <a:spLocks noChangeArrowheads="1"/>
              </p:cNvSpPr>
              <p:nvPr/>
            </p:nvSpPr>
            <p:spPr bwMode="auto">
              <a:xfrm>
                <a:off x="768" y="1344"/>
                <a:ext cx="576" cy="576"/>
              </a:xfrm>
              <a:prstGeom prst="rect">
                <a:avLst/>
              </a:prstGeom>
              <a:noFill/>
              <a:ln w="9525">
                <a:solidFill>
                  <a:schemeClr val="tx1"/>
                </a:solidFill>
                <a:miter lim="800000"/>
                <a:headEnd/>
                <a:tailEnd/>
              </a:ln>
              <a:effectLst/>
            </p:spPr>
            <p:txBody>
              <a:bodyPr wrap="none" anchor="ctr"/>
              <a:lstStyle/>
              <a:p>
                <a:endParaRPr lang="en-US"/>
              </a:p>
            </p:txBody>
          </p:sp>
          <p:sp>
            <p:nvSpPr>
              <p:cNvPr id="230404" name="Line 4"/>
              <p:cNvSpPr>
                <a:spLocks noChangeShapeType="1"/>
              </p:cNvSpPr>
              <p:nvPr/>
            </p:nvSpPr>
            <p:spPr bwMode="auto">
              <a:xfrm>
                <a:off x="960" y="1344"/>
                <a:ext cx="0" cy="576"/>
              </a:xfrm>
              <a:prstGeom prst="line">
                <a:avLst/>
              </a:prstGeom>
              <a:noFill/>
              <a:ln w="9525">
                <a:solidFill>
                  <a:schemeClr val="tx1"/>
                </a:solidFill>
                <a:round/>
                <a:headEnd/>
                <a:tailEnd/>
              </a:ln>
              <a:effectLst/>
            </p:spPr>
            <p:txBody>
              <a:bodyPr wrap="none"/>
              <a:lstStyle/>
              <a:p>
                <a:endParaRPr lang="en-US"/>
              </a:p>
            </p:txBody>
          </p:sp>
          <p:sp>
            <p:nvSpPr>
              <p:cNvPr id="230405" name="Line 5"/>
              <p:cNvSpPr>
                <a:spLocks noChangeShapeType="1"/>
              </p:cNvSpPr>
              <p:nvPr/>
            </p:nvSpPr>
            <p:spPr bwMode="auto">
              <a:xfrm>
                <a:off x="1152" y="1344"/>
                <a:ext cx="0" cy="576"/>
              </a:xfrm>
              <a:prstGeom prst="line">
                <a:avLst/>
              </a:prstGeom>
              <a:noFill/>
              <a:ln w="9525">
                <a:solidFill>
                  <a:schemeClr val="tx1"/>
                </a:solidFill>
                <a:round/>
                <a:headEnd/>
                <a:tailEnd/>
              </a:ln>
              <a:effectLst/>
            </p:spPr>
            <p:txBody>
              <a:bodyPr wrap="none"/>
              <a:lstStyle/>
              <a:p>
                <a:endParaRPr lang="en-US"/>
              </a:p>
            </p:txBody>
          </p:sp>
          <p:sp>
            <p:nvSpPr>
              <p:cNvPr id="230406" name="Line 6"/>
              <p:cNvSpPr>
                <a:spLocks noChangeShapeType="1"/>
              </p:cNvSpPr>
              <p:nvPr/>
            </p:nvSpPr>
            <p:spPr bwMode="auto">
              <a:xfrm>
                <a:off x="768" y="1536"/>
                <a:ext cx="576" cy="0"/>
              </a:xfrm>
              <a:prstGeom prst="line">
                <a:avLst/>
              </a:prstGeom>
              <a:noFill/>
              <a:ln w="9525">
                <a:solidFill>
                  <a:schemeClr val="tx1"/>
                </a:solidFill>
                <a:round/>
                <a:headEnd/>
                <a:tailEnd/>
              </a:ln>
              <a:effectLst/>
            </p:spPr>
            <p:txBody>
              <a:bodyPr wrap="none"/>
              <a:lstStyle/>
              <a:p>
                <a:endParaRPr lang="en-US"/>
              </a:p>
            </p:txBody>
          </p:sp>
          <p:sp>
            <p:nvSpPr>
              <p:cNvPr id="230407" name="Line 7"/>
              <p:cNvSpPr>
                <a:spLocks noChangeShapeType="1"/>
              </p:cNvSpPr>
              <p:nvPr/>
            </p:nvSpPr>
            <p:spPr bwMode="auto">
              <a:xfrm>
                <a:off x="768" y="1728"/>
                <a:ext cx="576" cy="0"/>
              </a:xfrm>
              <a:prstGeom prst="line">
                <a:avLst/>
              </a:prstGeom>
              <a:noFill/>
              <a:ln w="9525">
                <a:solidFill>
                  <a:schemeClr val="tx1"/>
                </a:solidFill>
                <a:round/>
                <a:headEnd/>
                <a:tailEnd/>
              </a:ln>
              <a:effectLst/>
            </p:spPr>
            <p:txBody>
              <a:bodyPr wrap="none"/>
              <a:lstStyle/>
              <a:p>
                <a:endParaRPr lang="en-US"/>
              </a:p>
            </p:txBody>
          </p:sp>
        </p:grpSp>
        <p:grpSp>
          <p:nvGrpSpPr>
            <p:cNvPr id="230410" name="Group 10"/>
            <p:cNvGrpSpPr>
              <a:grpSpLocks/>
            </p:cNvGrpSpPr>
            <p:nvPr/>
          </p:nvGrpSpPr>
          <p:grpSpPr bwMode="auto">
            <a:xfrm>
              <a:off x="4032" y="2304"/>
              <a:ext cx="576" cy="576"/>
              <a:chOff x="768" y="1344"/>
              <a:chExt cx="576" cy="576"/>
            </a:xfrm>
          </p:grpSpPr>
          <p:sp>
            <p:nvSpPr>
              <p:cNvPr id="230411" name="Rectangle 11"/>
              <p:cNvSpPr>
                <a:spLocks noChangeArrowheads="1"/>
              </p:cNvSpPr>
              <p:nvPr/>
            </p:nvSpPr>
            <p:spPr bwMode="auto">
              <a:xfrm>
                <a:off x="768" y="1344"/>
                <a:ext cx="576" cy="576"/>
              </a:xfrm>
              <a:prstGeom prst="rect">
                <a:avLst/>
              </a:prstGeom>
              <a:noFill/>
              <a:ln w="9525">
                <a:solidFill>
                  <a:schemeClr val="tx1"/>
                </a:solidFill>
                <a:miter lim="800000"/>
                <a:headEnd/>
                <a:tailEnd/>
              </a:ln>
              <a:effectLst/>
            </p:spPr>
            <p:txBody>
              <a:bodyPr wrap="none" anchor="ctr"/>
              <a:lstStyle/>
              <a:p>
                <a:endParaRPr lang="en-US"/>
              </a:p>
            </p:txBody>
          </p:sp>
          <p:sp>
            <p:nvSpPr>
              <p:cNvPr id="230412" name="Line 12"/>
              <p:cNvSpPr>
                <a:spLocks noChangeShapeType="1"/>
              </p:cNvSpPr>
              <p:nvPr/>
            </p:nvSpPr>
            <p:spPr bwMode="auto">
              <a:xfrm>
                <a:off x="960" y="1344"/>
                <a:ext cx="0" cy="576"/>
              </a:xfrm>
              <a:prstGeom prst="line">
                <a:avLst/>
              </a:prstGeom>
              <a:noFill/>
              <a:ln w="9525">
                <a:solidFill>
                  <a:schemeClr val="tx1"/>
                </a:solidFill>
                <a:round/>
                <a:headEnd/>
                <a:tailEnd/>
              </a:ln>
              <a:effectLst/>
            </p:spPr>
            <p:txBody>
              <a:bodyPr wrap="none"/>
              <a:lstStyle/>
              <a:p>
                <a:endParaRPr lang="en-US"/>
              </a:p>
            </p:txBody>
          </p:sp>
          <p:sp>
            <p:nvSpPr>
              <p:cNvPr id="230413" name="Line 13"/>
              <p:cNvSpPr>
                <a:spLocks noChangeShapeType="1"/>
              </p:cNvSpPr>
              <p:nvPr/>
            </p:nvSpPr>
            <p:spPr bwMode="auto">
              <a:xfrm>
                <a:off x="1152" y="1344"/>
                <a:ext cx="0" cy="576"/>
              </a:xfrm>
              <a:prstGeom prst="line">
                <a:avLst/>
              </a:prstGeom>
              <a:noFill/>
              <a:ln w="9525">
                <a:solidFill>
                  <a:schemeClr val="tx1"/>
                </a:solidFill>
                <a:round/>
                <a:headEnd/>
                <a:tailEnd/>
              </a:ln>
              <a:effectLst/>
            </p:spPr>
            <p:txBody>
              <a:bodyPr wrap="none"/>
              <a:lstStyle/>
              <a:p>
                <a:endParaRPr lang="en-US"/>
              </a:p>
            </p:txBody>
          </p:sp>
          <p:sp>
            <p:nvSpPr>
              <p:cNvPr id="230414" name="Line 14"/>
              <p:cNvSpPr>
                <a:spLocks noChangeShapeType="1"/>
              </p:cNvSpPr>
              <p:nvPr/>
            </p:nvSpPr>
            <p:spPr bwMode="auto">
              <a:xfrm>
                <a:off x="768" y="1536"/>
                <a:ext cx="576" cy="0"/>
              </a:xfrm>
              <a:prstGeom prst="line">
                <a:avLst/>
              </a:prstGeom>
              <a:noFill/>
              <a:ln w="9525">
                <a:solidFill>
                  <a:schemeClr val="tx1"/>
                </a:solidFill>
                <a:round/>
                <a:headEnd/>
                <a:tailEnd/>
              </a:ln>
              <a:effectLst/>
            </p:spPr>
            <p:txBody>
              <a:bodyPr wrap="none"/>
              <a:lstStyle/>
              <a:p>
                <a:endParaRPr lang="en-US"/>
              </a:p>
            </p:txBody>
          </p:sp>
          <p:sp>
            <p:nvSpPr>
              <p:cNvPr id="230415" name="Line 15"/>
              <p:cNvSpPr>
                <a:spLocks noChangeShapeType="1"/>
              </p:cNvSpPr>
              <p:nvPr/>
            </p:nvSpPr>
            <p:spPr bwMode="auto">
              <a:xfrm>
                <a:off x="768" y="1728"/>
                <a:ext cx="576" cy="0"/>
              </a:xfrm>
              <a:prstGeom prst="line">
                <a:avLst/>
              </a:prstGeom>
              <a:noFill/>
              <a:ln w="9525">
                <a:solidFill>
                  <a:schemeClr val="tx1"/>
                </a:solidFill>
                <a:round/>
                <a:headEnd/>
                <a:tailEnd/>
              </a:ln>
              <a:effectLst/>
            </p:spPr>
            <p:txBody>
              <a:bodyPr wrap="none"/>
              <a:lstStyle/>
              <a:p>
                <a:endParaRPr lang="en-US"/>
              </a:p>
            </p:txBody>
          </p:sp>
        </p:grpSp>
        <p:grpSp>
          <p:nvGrpSpPr>
            <p:cNvPr id="230416" name="Group 16"/>
            <p:cNvGrpSpPr>
              <a:grpSpLocks/>
            </p:cNvGrpSpPr>
            <p:nvPr/>
          </p:nvGrpSpPr>
          <p:grpSpPr bwMode="auto">
            <a:xfrm>
              <a:off x="2496" y="2304"/>
              <a:ext cx="576" cy="576"/>
              <a:chOff x="768" y="1344"/>
              <a:chExt cx="576" cy="576"/>
            </a:xfrm>
          </p:grpSpPr>
          <p:sp>
            <p:nvSpPr>
              <p:cNvPr id="230417" name="Rectangle 17"/>
              <p:cNvSpPr>
                <a:spLocks noChangeArrowheads="1"/>
              </p:cNvSpPr>
              <p:nvPr/>
            </p:nvSpPr>
            <p:spPr bwMode="auto">
              <a:xfrm>
                <a:off x="768" y="1344"/>
                <a:ext cx="576" cy="576"/>
              </a:xfrm>
              <a:prstGeom prst="rect">
                <a:avLst/>
              </a:prstGeom>
              <a:noFill/>
              <a:ln w="9525">
                <a:solidFill>
                  <a:schemeClr val="tx1"/>
                </a:solidFill>
                <a:miter lim="800000"/>
                <a:headEnd/>
                <a:tailEnd/>
              </a:ln>
              <a:effectLst/>
            </p:spPr>
            <p:txBody>
              <a:bodyPr wrap="none" anchor="ctr"/>
              <a:lstStyle/>
              <a:p>
                <a:endParaRPr lang="en-US"/>
              </a:p>
            </p:txBody>
          </p:sp>
          <p:sp>
            <p:nvSpPr>
              <p:cNvPr id="230418" name="Line 18"/>
              <p:cNvSpPr>
                <a:spLocks noChangeShapeType="1"/>
              </p:cNvSpPr>
              <p:nvPr/>
            </p:nvSpPr>
            <p:spPr bwMode="auto">
              <a:xfrm>
                <a:off x="960" y="1344"/>
                <a:ext cx="0" cy="576"/>
              </a:xfrm>
              <a:prstGeom prst="line">
                <a:avLst/>
              </a:prstGeom>
              <a:noFill/>
              <a:ln w="9525">
                <a:solidFill>
                  <a:schemeClr val="tx1"/>
                </a:solidFill>
                <a:round/>
                <a:headEnd/>
                <a:tailEnd/>
              </a:ln>
              <a:effectLst/>
            </p:spPr>
            <p:txBody>
              <a:bodyPr wrap="none"/>
              <a:lstStyle/>
              <a:p>
                <a:endParaRPr lang="en-US"/>
              </a:p>
            </p:txBody>
          </p:sp>
          <p:sp>
            <p:nvSpPr>
              <p:cNvPr id="230419" name="Line 19"/>
              <p:cNvSpPr>
                <a:spLocks noChangeShapeType="1"/>
              </p:cNvSpPr>
              <p:nvPr/>
            </p:nvSpPr>
            <p:spPr bwMode="auto">
              <a:xfrm>
                <a:off x="1152" y="1344"/>
                <a:ext cx="0" cy="576"/>
              </a:xfrm>
              <a:prstGeom prst="line">
                <a:avLst/>
              </a:prstGeom>
              <a:noFill/>
              <a:ln w="9525">
                <a:solidFill>
                  <a:schemeClr val="tx1"/>
                </a:solidFill>
                <a:round/>
                <a:headEnd/>
                <a:tailEnd/>
              </a:ln>
              <a:effectLst/>
            </p:spPr>
            <p:txBody>
              <a:bodyPr wrap="none"/>
              <a:lstStyle/>
              <a:p>
                <a:endParaRPr lang="en-US"/>
              </a:p>
            </p:txBody>
          </p:sp>
          <p:sp>
            <p:nvSpPr>
              <p:cNvPr id="230420" name="Line 20"/>
              <p:cNvSpPr>
                <a:spLocks noChangeShapeType="1"/>
              </p:cNvSpPr>
              <p:nvPr/>
            </p:nvSpPr>
            <p:spPr bwMode="auto">
              <a:xfrm>
                <a:off x="768" y="1536"/>
                <a:ext cx="576" cy="0"/>
              </a:xfrm>
              <a:prstGeom prst="line">
                <a:avLst/>
              </a:prstGeom>
              <a:noFill/>
              <a:ln w="9525">
                <a:solidFill>
                  <a:schemeClr val="tx1"/>
                </a:solidFill>
                <a:round/>
                <a:headEnd/>
                <a:tailEnd/>
              </a:ln>
              <a:effectLst/>
            </p:spPr>
            <p:txBody>
              <a:bodyPr wrap="none"/>
              <a:lstStyle/>
              <a:p>
                <a:endParaRPr lang="en-US"/>
              </a:p>
            </p:txBody>
          </p:sp>
          <p:sp>
            <p:nvSpPr>
              <p:cNvPr id="230421" name="Line 21"/>
              <p:cNvSpPr>
                <a:spLocks noChangeShapeType="1"/>
              </p:cNvSpPr>
              <p:nvPr/>
            </p:nvSpPr>
            <p:spPr bwMode="auto">
              <a:xfrm>
                <a:off x="768" y="1728"/>
                <a:ext cx="576" cy="0"/>
              </a:xfrm>
              <a:prstGeom prst="line">
                <a:avLst/>
              </a:prstGeom>
              <a:noFill/>
              <a:ln w="9525">
                <a:solidFill>
                  <a:schemeClr val="tx1"/>
                </a:solidFill>
                <a:round/>
                <a:headEnd/>
                <a:tailEnd/>
              </a:ln>
              <a:effectLst/>
            </p:spPr>
            <p:txBody>
              <a:bodyPr wrap="none"/>
              <a:lstStyle/>
              <a:p>
                <a:endParaRPr lang="en-US"/>
              </a:p>
            </p:txBody>
          </p:sp>
        </p:grpSp>
        <p:sp>
          <p:nvSpPr>
            <p:cNvPr id="230422" name="Text Box 22"/>
            <p:cNvSpPr txBox="1">
              <a:spLocks noChangeArrowheads="1"/>
            </p:cNvSpPr>
            <p:nvPr/>
          </p:nvSpPr>
          <p:spPr bwMode="auto">
            <a:xfrm>
              <a:off x="960" y="3031"/>
              <a:ext cx="676" cy="250"/>
            </a:xfrm>
            <a:prstGeom prst="rect">
              <a:avLst/>
            </a:prstGeom>
            <a:noFill/>
            <a:ln w="9525">
              <a:noFill/>
              <a:miter lim="800000"/>
              <a:headEnd/>
              <a:tailEnd/>
            </a:ln>
            <a:effectLst/>
          </p:spPr>
          <p:txBody>
            <a:bodyPr wrap="none">
              <a:spAutoFit/>
            </a:bodyPr>
            <a:lstStyle/>
            <a:p>
              <a:r>
                <a:rPr lang="en-US" sz="2000">
                  <a:latin typeface="Comic Sans MS" pitchFamily="66" charset="0"/>
                </a:rPr>
                <a:t>8</a:t>
              </a:r>
              <a:r>
                <a:rPr lang="en-US" sz="2000">
                  <a:latin typeface="Symbol" pitchFamily="18" charset="2"/>
                </a:rPr>
                <a:t>-</a:t>
              </a:r>
              <a:r>
                <a:rPr lang="en-US" sz="2000">
                  <a:latin typeface="Comic Sans MS" pitchFamily="66" charset="0"/>
                </a:rPr>
                <a:t>8 = 0</a:t>
              </a:r>
            </a:p>
          </p:txBody>
        </p:sp>
        <p:sp>
          <p:nvSpPr>
            <p:cNvPr id="230423" name="Text Box 23"/>
            <p:cNvSpPr txBox="1">
              <a:spLocks noChangeArrowheads="1"/>
            </p:cNvSpPr>
            <p:nvPr/>
          </p:nvSpPr>
          <p:spPr bwMode="auto">
            <a:xfrm>
              <a:off x="2496" y="3031"/>
              <a:ext cx="676" cy="250"/>
            </a:xfrm>
            <a:prstGeom prst="rect">
              <a:avLst/>
            </a:prstGeom>
            <a:noFill/>
            <a:ln w="9525">
              <a:noFill/>
              <a:miter lim="800000"/>
              <a:headEnd/>
              <a:tailEnd/>
            </a:ln>
            <a:effectLst/>
          </p:spPr>
          <p:txBody>
            <a:bodyPr wrap="none">
              <a:spAutoFit/>
            </a:bodyPr>
            <a:lstStyle/>
            <a:p>
              <a:r>
                <a:rPr lang="en-US" sz="2000">
                  <a:latin typeface="Comic Sans MS" pitchFamily="66" charset="0"/>
                </a:rPr>
                <a:t>6</a:t>
              </a:r>
              <a:r>
                <a:rPr lang="en-US" sz="2000">
                  <a:latin typeface="Symbol" pitchFamily="18" charset="2"/>
                </a:rPr>
                <a:t>-</a:t>
              </a:r>
              <a:r>
                <a:rPr lang="en-US" sz="2000">
                  <a:latin typeface="Comic Sans MS" pitchFamily="66" charset="0"/>
                </a:rPr>
                <a:t>4 = 2</a:t>
              </a:r>
            </a:p>
          </p:txBody>
        </p:sp>
        <p:sp>
          <p:nvSpPr>
            <p:cNvPr id="230424" name="Text Box 24"/>
            <p:cNvSpPr txBox="1">
              <a:spLocks noChangeArrowheads="1"/>
            </p:cNvSpPr>
            <p:nvPr/>
          </p:nvSpPr>
          <p:spPr bwMode="auto">
            <a:xfrm>
              <a:off x="4032" y="2983"/>
              <a:ext cx="676" cy="250"/>
            </a:xfrm>
            <a:prstGeom prst="rect">
              <a:avLst/>
            </a:prstGeom>
            <a:noFill/>
            <a:ln w="9525">
              <a:noFill/>
              <a:miter lim="800000"/>
              <a:headEnd/>
              <a:tailEnd/>
            </a:ln>
            <a:effectLst/>
          </p:spPr>
          <p:txBody>
            <a:bodyPr wrap="none">
              <a:spAutoFit/>
            </a:bodyPr>
            <a:lstStyle/>
            <a:p>
              <a:r>
                <a:rPr lang="en-US" sz="2000">
                  <a:latin typeface="Comic Sans MS" pitchFamily="66" charset="0"/>
                </a:rPr>
                <a:t>3</a:t>
              </a:r>
              <a:r>
                <a:rPr lang="en-US" sz="2000">
                  <a:latin typeface="Symbol" pitchFamily="18" charset="2"/>
                </a:rPr>
                <a:t>-</a:t>
              </a:r>
              <a:r>
                <a:rPr lang="en-US" sz="2000">
                  <a:latin typeface="Comic Sans MS" pitchFamily="66" charset="0"/>
                </a:rPr>
                <a:t>3 = 0</a:t>
              </a:r>
            </a:p>
          </p:txBody>
        </p:sp>
        <p:sp>
          <p:nvSpPr>
            <p:cNvPr id="230438" name="Oval 38"/>
            <p:cNvSpPr>
              <a:spLocks noChangeArrowheads="1"/>
            </p:cNvSpPr>
            <p:nvPr/>
          </p:nvSpPr>
          <p:spPr bwMode="auto">
            <a:xfrm>
              <a:off x="4224" y="2304"/>
              <a:ext cx="192" cy="192"/>
            </a:xfrm>
            <a:prstGeom prst="ellipse">
              <a:avLst/>
            </a:prstGeom>
            <a:noFill/>
            <a:ln w="28575">
              <a:solidFill>
                <a:srgbClr val="990000"/>
              </a:solidFill>
              <a:round/>
              <a:headEnd/>
              <a:tailEnd/>
            </a:ln>
            <a:effectLst/>
          </p:spPr>
          <p:txBody>
            <a:bodyPr wrap="none" anchor="ctr"/>
            <a:lstStyle/>
            <a:p>
              <a:endParaRPr lang="en-US"/>
            </a:p>
          </p:txBody>
        </p:sp>
        <p:sp>
          <p:nvSpPr>
            <p:cNvPr id="230440" name="Line 40"/>
            <p:cNvSpPr>
              <a:spLocks noChangeShapeType="1"/>
            </p:cNvSpPr>
            <p:nvPr/>
          </p:nvSpPr>
          <p:spPr bwMode="auto">
            <a:xfrm>
              <a:off x="4416" y="2304"/>
              <a:ext cx="192" cy="192"/>
            </a:xfrm>
            <a:prstGeom prst="line">
              <a:avLst/>
            </a:prstGeom>
            <a:noFill/>
            <a:ln w="28575">
              <a:solidFill>
                <a:srgbClr val="990000"/>
              </a:solidFill>
              <a:round/>
              <a:headEnd/>
              <a:tailEnd/>
            </a:ln>
            <a:effectLst/>
          </p:spPr>
          <p:txBody>
            <a:bodyPr wrap="none"/>
            <a:lstStyle/>
            <a:p>
              <a:endParaRPr lang="en-US"/>
            </a:p>
          </p:txBody>
        </p:sp>
        <p:sp>
          <p:nvSpPr>
            <p:cNvPr id="230441" name="Line 41"/>
            <p:cNvSpPr>
              <a:spLocks noChangeShapeType="1"/>
            </p:cNvSpPr>
            <p:nvPr/>
          </p:nvSpPr>
          <p:spPr bwMode="auto">
            <a:xfrm flipV="1">
              <a:off x="4416" y="2304"/>
              <a:ext cx="192" cy="192"/>
            </a:xfrm>
            <a:prstGeom prst="line">
              <a:avLst/>
            </a:prstGeom>
            <a:noFill/>
            <a:ln w="28575">
              <a:solidFill>
                <a:srgbClr val="990000"/>
              </a:solidFill>
              <a:round/>
              <a:headEnd/>
              <a:tailEnd/>
            </a:ln>
            <a:effectLst/>
          </p:spPr>
          <p:txBody>
            <a:bodyPr wrap="none"/>
            <a:lstStyle/>
            <a:p>
              <a:endParaRPr lang="en-US"/>
            </a:p>
          </p:txBody>
        </p:sp>
        <p:sp>
          <p:nvSpPr>
            <p:cNvPr id="230442" name="Oval 42"/>
            <p:cNvSpPr>
              <a:spLocks noChangeArrowheads="1"/>
            </p:cNvSpPr>
            <p:nvPr/>
          </p:nvSpPr>
          <p:spPr bwMode="auto">
            <a:xfrm>
              <a:off x="4224" y="2496"/>
              <a:ext cx="192" cy="192"/>
            </a:xfrm>
            <a:prstGeom prst="ellipse">
              <a:avLst/>
            </a:prstGeom>
            <a:noFill/>
            <a:ln w="28575">
              <a:solidFill>
                <a:srgbClr val="990000"/>
              </a:solidFill>
              <a:round/>
              <a:headEnd/>
              <a:tailEnd/>
            </a:ln>
            <a:effectLst/>
          </p:spPr>
          <p:txBody>
            <a:bodyPr wrap="none" anchor="ctr"/>
            <a:lstStyle/>
            <a:p>
              <a:endParaRPr lang="en-US"/>
            </a:p>
          </p:txBody>
        </p:sp>
        <p:sp>
          <p:nvSpPr>
            <p:cNvPr id="230444" name="Line 44"/>
            <p:cNvSpPr>
              <a:spLocks noChangeShapeType="1"/>
            </p:cNvSpPr>
            <p:nvPr/>
          </p:nvSpPr>
          <p:spPr bwMode="auto">
            <a:xfrm>
              <a:off x="4032" y="2304"/>
              <a:ext cx="192" cy="192"/>
            </a:xfrm>
            <a:prstGeom prst="line">
              <a:avLst/>
            </a:prstGeom>
            <a:noFill/>
            <a:ln w="28575">
              <a:solidFill>
                <a:srgbClr val="990000"/>
              </a:solidFill>
              <a:round/>
              <a:headEnd/>
              <a:tailEnd/>
            </a:ln>
            <a:effectLst/>
          </p:spPr>
          <p:txBody>
            <a:bodyPr wrap="none"/>
            <a:lstStyle/>
            <a:p>
              <a:endParaRPr lang="en-US"/>
            </a:p>
          </p:txBody>
        </p:sp>
        <p:sp>
          <p:nvSpPr>
            <p:cNvPr id="230445" name="Line 45"/>
            <p:cNvSpPr>
              <a:spLocks noChangeShapeType="1"/>
            </p:cNvSpPr>
            <p:nvPr/>
          </p:nvSpPr>
          <p:spPr bwMode="auto">
            <a:xfrm flipV="1">
              <a:off x="4032" y="2304"/>
              <a:ext cx="192" cy="192"/>
            </a:xfrm>
            <a:prstGeom prst="line">
              <a:avLst/>
            </a:prstGeom>
            <a:noFill/>
            <a:ln w="28575">
              <a:solidFill>
                <a:srgbClr val="990000"/>
              </a:solidFill>
              <a:round/>
              <a:headEnd/>
              <a:tailEnd/>
            </a:ln>
            <a:effectLst/>
          </p:spPr>
          <p:txBody>
            <a:bodyPr wrap="none"/>
            <a:lstStyle/>
            <a:p>
              <a:endParaRPr lang="en-US"/>
            </a:p>
          </p:txBody>
        </p:sp>
        <p:sp>
          <p:nvSpPr>
            <p:cNvPr id="230446" name="Oval 46"/>
            <p:cNvSpPr>
              <a:spLocks noChangeArrowheads="1"/>
            </p:cNvSpPr>
            <p:nvPr/>
          </p:nvSpPr>
          <p:spPr bwMode="auto">
            <a:xfrm>
              <a:off x="2880" y="2496"/>
              <a:ext cx="192" cy="192"/>
            </a:xfrm>
            <a:prstGeom prst="ellipse">
              <a:avLst/>
            </a:prstGeom>
            <a:noFill/>
            <a:ln w="28575">
              <a:solidFill>
                <a:srgbClr val="990000"/>
              </a:solidFill>
              <a:round/>
              <a:headEnd/>
              <a:tailEnd/>
            </a:ln>
            <a:effectLst/>
          </p:spPr>
          <p:txBody>
            <a:bodyPr wrap="none" anchor="ctr"/>
            <a:lstStyle/>
            <a:p>
              <a:endParaRPr lang="en-US"/>
            </a:p>
          </p:txBody>
        </p:sp>
        <p:sp>
          <p:nvSpPr>
            <p:cNvPr id="230448" name="Line 48"/>
            <p:cNvSpPr>
              <a:spLocks noChangeShapeType="1"/>
            </p:cNvSpPr>
            <p:nvPr/>
          </p:nvSpPr>
          <p:spPr bwMode="auto">
            <a:xfrm>
              <a:off x="2688" y="2496"/>
              <a:ext cx="192" cy="192"/>
            </a:xfrm>
            <a:prstGeom prst="line">
              <a:avLst/>
            </a:prstGeom>
            <a:noFill/>
            <a:ln w="28575">
              <a:solidFill>
                <a:srgbClr val="990000"/>
              </a:solidFill>
              <a:round/>
              <a:headEnd/>
              <a:tailEnd/>
            </a:ln>
            <a:effectLst/>
          </p:spPr>
          <p:txBody>
            <a:bodyPr wrap="none"/>
            <a:lstStyle/>
            <a:p>
              <a:endParaRPr lang="en-US"/>
            </a:p>
          </p:txBody>
        </p:sp>
        <p:sp>
          <p:nvSpPr>
            <p:cNvPr id="230449" name="Line 49"/>
            <p:cNvSpPr>
              <a:spLocks noChangeShapeType="1"/>
            </p:cNvSpPr>
            <p:nvPr/>
          </p:nvSpPr>
          <p:spPr bwMode="auto">
            <a:xfrm flipV="1">
              <a:off x="2688" y="2496"/>
              <a:ext cx="192" cy="192"/>
            </a:xfrm>
            <a:prstGeom prst="line">
              <a:avLst/>
            </a:prstGeom>
            <a:noFill/>
            <a:ln w="28575">
              <a:solidFill>
                <a:srgbClr val="990000"/>
              </a:solidFill>
              <a:round/>
              <a:headEnd/>
              <a:tailEnd/>
            </a:ln>
            <a:effectLst/>
          </p:spPr>
          <p:txBody>
            <a:bodyPr wrap="none"/>
            <a:lstStyle/>
            <a:p>
              <a:endParaRPr lang="en-US"/>
            </a:p>
          </p:txBody>
        </p:sp>
      </p:grpSp>
      <p:sp>
        <p:nvSpPr>
          <p:cNvPr id="2" name="Slide Number Placeholder 1"/>
          <p:cNvSpPr>
            <a:spLocks noGrp="1"/>
          </p:cNvSpPr>
          <p:nvPr>
            <p:ph type="sldNum" sz="quarter" idx="12"/>
          </p:nvPr>
        </p:nvSpPr>
        <p:spPr/>
        <p:txBody>
          <a:bodyPr/>
          <a:lstStyle/>
          <a:p>
            <a:fld id="{C9B11B6E-3DA4-4F5A-A92A-7649D10CF82F}" type="slidenum">
              <a:rPr lang="en-US" smtClean="0"/>
              <a:pPr/>
              <a:t>23</a:t>
            </a:fld>
            <a:endParaRPr lang="en-US"/>
          </a:p>
        </p:txBody>
      </p:sp>
    </p:spTree>
    <p:extLst>
      <p:ext uri="{BB962C8B-B14F-4D97-AF65-F5344CB8AC3E}">
        <p14:creationId xmlns:p14="http://schemas.microsoft.com/office/powerpoint/2010/main" val="1439717921"/>
      </p:ext>
    </p:extLst>
  </p:cSld>
  <p:clrMapOvr>
    <a:masterClrMapping/>
  </p:clrMapOvr>
  <mc:AlternateContent xmlns:mc="http://schemas.openxmlformats.org/markup-compatibility/2006" xmlns:p14="http://schemas.microsoft.com/office/powerpoint/2010/main">
    <mc:Choice Requires="p14">
      <p:transition spd="slow" p14:dur="2000" advTm="118640"/>
    </mc:Choice>
    <mc:Fallback xmlns="">
      <p:transition spd="slow" advTm="11864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normAutofit fontScale="90000"/>
          </a:bodyPr>
          <a:lstStyle/>
          <a:p>
            <a:r>
              <a:rPr lang="en-US" dirty="0"/>
              <a:t>Construction of a </a:t>
            </a:r>
            <a:br>
              <a:rPr lang="en-US" dirty="0"/>
            </a:br>
            <a:r>
              <a:rPr lang="en-US" dirty="0"/>
              <a:t>Static Evaluation Function</a:t>
            </a:r>
          </a:p>
        </p:txBody>
      </p:sp>
      <p:sp>
        <p:nvSpPr>
          <p:cNvPr id="324611" name="Rectangle 3"/>
          <p:cNvSpPr>
            <a:spLocks noGrp="1" noChangeArrowheads="1"/>
          </p:cNvSpPr>
          <p:nvPr>
            <p:ph idx="1"/>
          </p:nvPr>
        </p:nvSpPr>
        <p:spPr/>
        <p:txBody>
          <a:bodyPr/>
          <a:lstStyle/>
          <a:p>
            <a:r>
              <a:rPr lang="en-US" dirty="0"/>
              <a:t>Usually a weighted sum of “features”:</a:t>
            </a:r>
          </a:p>
          <a:p>
            <a:endParaRPr lang="en-US" dirty="0"/>
          </a:p>
          <a:p>
            <a:endParaRPr lang="en-US" dirty="0"/>
          </a:p>
          <a:p>
            <a:endParaRPr lang="en-US" dirty="0"/>
          </a:p>
          <a:p>
            <a:r>
              <a:rPr lang="en-US" dirty="0"/>
              <a:t>Features may include</a:t>
            </a:r>
          </a:p>
          <a:p>
            <a:pPr lvl="1"/>
            <a:r>
              <a:rPr lang="en-US" dirty="0"/>
              <a:t>Number of pieces of each type</a:t>
            </a:r>
          </a:p>
          <a:p>
            <a:pPr lvl="1"/>
            <a:r>
              <a:rPr lang="en-US" dirty="0"/>
              <a:t>Number of possible moves</a:t>
            </a:r>
          </a:p>
          <a:p>
            <a:pPr lvl="1"/>
            <a:r>
              <a:rPr lang="en-US" dirty="0"/>
              <a:t>Number of squares controlled </a:t>
            </a:r>
          </a:p>
        </p:txBody>
      </p:sp>
      <p:pic>
        <p:nvPicPr>
          <p:cNvPr id="2" name="Picture 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0709" y="2286000"/>
            <a:ext cx="3479800" cy="1257300"/>
          </a:xfrm>
          <a:prstGeom prst="rect">
            <a:avLst/>
          </a:prstGeom>
        </p:spPr>
      </p:pic>
      <p:sp>
        <p:nvSpPr>
          <p:cNvPr id="3" name="Slide Number Placeholder 2"/>
          <p:cNvSpPr>
            <a:spLocks noGrp="1"/>
          </p:cNvSpPr>
          <p:nvPr>
            <p:ph type="sldNum" sz="quarter" idx="12"/>
          </p:nvPr>
        </p:nvSpPr>
        <p:spPr/>
        <p:txBody>
          <a:bodyPr/>
          <a:lstStyle/>
          <a:p>
            <a:fld id="{73789AEE-AE55-4B76-982A-B7515E955428}" type="slidenum">
              <a:rPr lang="en-US" smtClean="0"/>
              <a:pPr/>
              <a:t>24</a:t>
            </a:fld>
            <a:endParaRPr lang="en-US"/>
          </a:p>
        </p:txBody>
      </p:sp>
    </p:spTree>
    <p:custDataLst>
      <p:tags r:id="rId1"/>
    </p:custDataLst>
    <p:extLst>
      <p:ext uri="{BB962C8B-B14F-4D97-AF65-F5344CB8AC3E}">
        <p14:creationId xmlns:p14="http://schemas.microsoft.com/office/powerpoint/2010/main" val="1886387759"/>
      </p:ext>
    </p:extLst>
  </p:cSld>
  <p:clrMapOvr>
    <a:masterClrMapping/>
  </p:clrMapOvr>
  <mc:AlternateContent xmlns:mc="http://schemas.openxmlformats.org/markup-compatibility/2006" xmlns:p14="http://schemas.microsoft.com/office/powerpoint/2010/main">
    <mc:Choice Requires="p14">
      <p:transition spd="slow" p14:dur="2000" advTm="67970"/>
    </mc:Choice>
    <mc:Fallback xmlns="">
      <p:transition spd="slow" advTm="679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46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46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46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46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from chess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1066800" y="1249073"/>
            <a:ext cx="7251700" cy="3018127"/>
          </a:xfrm>
          <a:prstGeom prst="rect">
            <a:avLst/>
          </a:prstGeom>
        </p:spPr>
      </p:pic>
      <p:sp>
        <p:nvSpPr>
          <p:cNvPr id="5" name="Rectangle 4"/>
          <p:cNvSpPr/>
          <p:nvPr/>
        </p:nvSpPr>
        <p:spPr>
          <a:xfrm>
            <a:off x="1143000" y="5141893"/>
            <a:ext cx="6629400" cy="954107"/>
          </a:xfrm>
          <a:prstGeom prst="rect">
            <a:avLst/>
          </a:prstGeom>
        </p:spPr>
        <p:txBody>
          <a:bodyPr wrap="square">
            <a:spAutoFit/>
          </a:bodyPr>
          <a:lstStyle/>
          <a:p>
            <a:r>
              <a:rPr lang="en-US" sz="2400" baseline="30000" dirty="0">
                <a:solidFill>
                  <a:srgbClr val="0000FF"/>
                </a:solidFill>
              </a:rPr>
              <a:t>e(s) =</a:t>
            </a:r>
            <a:r>
              <a:rPr lang="en-US" sz="2400" dirty="0">
                <a:solidFill>
                  <a:srgbClr val="0000FF"/>
                </a:solidFill>
              </a:rPr>
              <a:t> </a:t>
            </a:r>
            <a:r>
              <a:rPr lang="en-US" sz="2400" baseline="30000" dirty="0">
                <a:solidFill>
                  <a:srgbClr val="0000FF"/>
                </a:solidFill>
              </a:rPr>
              <a:t>1(number of white pawns − number of black pawns) + </a:t>
            </a:r>
          </a:p>
          <a:p>
            <a:r>
              <a:rPr lang="en-US" sz="2400" baseline="30000" dirty="0">
                <a:solidFill>
                  <a:srgbClr val="0000FF"/>
                </a:solidFill>
              </a:rPr>
              <a:t>           + 3(number of white knights − number of black knights) +</a:t>
            </a:r>
          </a:p>
          <a:p>
            <a:r>
              <a:rPr lang="en-US" sz="2400" baseline="30000" dirty="0">
                <a:solidFill>
                  <a:srgbClr val="0000FF"/>
                </a:solidFill>
              </a:rPr>
              <a:t>           +…</a:t>
            </a:r>
            <a:endParaRPr lang="en-US" sz="2400" dirty="0">
              <a:solidFill>
                <a:srgbClr val="0000FF"/>
              </a:solidFill>
            </a:endParaRPr>
          </a:p>
        </p:txBody>
      </p:sp>
      <p:sp>
        <p:nvSpPr>
          <p:cNvPr id="6" name="TextBox 5"/>
          <p:cNvSpPr txBox="1"/>
          <p:nvPr/>
        </p:nvSpPr>
        <p:spPr>
          <a:xfrm>
            <a:off x="1219200" y="4335214"/>
            <a:ext cx="6705600" cy="369332"/>
          </a:xfrm>
          <a:prstGeom prst="rect">
            <a:avLst/>
          </a:prstGeom>
          <a:noFill/>
        </p:spPr>
        <p:txBody>
          <a:bodyPr wrap="square" rtlCol="0">
            <a:spAutoFit/>
          </a:bodyPr>
          <a:lstStyle/>
          <a:p>
            <a:r>
              <a:rPr lang="en-US" dirty="0"/>
              <a:t>White slightly better		              Black winning</a:t>
            </a:r>
          </a:p>
        </p:txBody>
      </p:sp>
    </p:spTree>
    <p:extLst>
      <p:ext uri="{BB962C8B-B14F-4D97-AF65-F5344CB8AC3E}">
        <p14:creationId xmlns:p14="http://schemas.microsoft.com/office/powerpoint/2010/main" val="857284360"/>
      </p:ext>
    </p:extLst>
  </p:cSld>
  <p:clrMapOvr>
    <a:masterClrMapping/>
  </p:clrMapOvr>
  <mc:AlternateContent xmlns:mc="http://schemas.openxmlformats.org/markup-compatibility/2006" xmlns:p14="http://schemas.microsoft.com/office/powerpoint/2010/main">
    <mc:Choice Requires="p14">
      <p:transition spd="slow" p14:dur="2000" advTm="53673"/>
    </mc:Choice>
    <mc:Fallback xmlns="">
      <p:transition spd="slow" advTm="53673"/>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a:t>Minimax Algorithm</a:t>
            </a:r>
          </a:p>
        </p:txBody>
      </p:sp>
      <p:sp>
        <p:nvSpPr>
          <p:cNvPr id="231427" name="Rectangle 3"/>
          <p:cNvSpPr>
            <a:spLocks noGrp="1" noChangeArrowheads="1"/>
          </p:cNvSpPr>
          <p:nvPr>
            <p:ph idx="1"/>
          </p:nvPr>
        </p:nvSpPr>
        <p:spPr/>
        <p:txBody>
          <a:bodyPr>
            <a:normAutofit fontScale="85000" lnSpcReduction="20000"/>
          </a:bodyPr>
          <a:lstStyle/>
          <a:p>
            <a:r>
              <a:rPr lang="en-US" dirty="0"/>
              <a:t>Expand the game tree uniformly from the current state (where it is MAX’s turn to play) to </a:t>
            </a:r>
            <a:r>
              <a:rPr lang="en-US" b="1" dirty="0"/>
              <a:t>depth h</a:t>
            </a:r>
          </a:p>
          <a:p>
            <a:r>
              <a:rPr lang="en-US" dirty="0"/>
              <a:t>Compute the </a:t>
            </a:r>
            <a:r>
              <a:rPr lang="en-US" b="1" dirty="0"/>
              <a:t>evaluation function </a:t>
            </a:r>
            <a:r>
              <a:rPr lang="en-US" dirty="0"/>
              <a:t>at every leaf of the tree</a:t>
            </a:r>
          </a:p>
          <a:p>
            <a:r>
              <a:rPr lang="en-US" dirty="0"/>
              <a:t>Back-up the values from the leaves to the root of the tree as follows:</a:t>
            </a:r>
          </a:p>
          <a:p>
            <a:pPr lvl="1"/>
            <a:r>
              <a:rPr lang="en-US" dirty="0">
                <a:solidFill>
                  <a:schemeClr val="accent3"/>
                </a:solidFill>
              </a:rPr>
              <a:t>A MAX node gets the </a:t>
            </a:r>
            <a:r>
              <a:rPr lang="en-US" u="sng" dirty="0">
                <a:solidFill>
                  <a:schemeClr val="accent3"/>
                </a:solidFill>
              </a:rPr>
              <a:t>maximum</a:t>
            </a:r>
            <a:r>
              <a:rPr lang="en-US" dirty="0">
                <a:solidFill>
                  <a:schemeClr val="accent3"/>
                </a:solidFill>
              </a:rPr>
              <a:t> of the </a:t>
            </a:r>
            <a:r>
              <a:rPr lang="en-US" b="1" dirty="0">
                <a:solidFill>
                  <a:schemeClr val="accent3"/>
                </a:solidFill>
              </a:rPr>
              <a:t>evaluation</a:t>
            </a:r>
            <a:r>
              <a:rPr lang="en-US" dirty="0">
                <a:solidFill>
                  <a:schemeClr val="accent3"/>
                </a:solidFill>
              </a:rPr>
              <a:t> of its successors</a:t>
            </a:r>
          </a:p>
          <a:p>
            <a:pPr lvl="1"/>
            <a:r>
              <a:rPr lang="en-US" dirty="0">
                <a:solidFill>
                  <a:schemeClr val="accent3"/>
                </a:solidFill>
              </a:rPr>
              <a:t>A MIN node gets the </a:t>
            </a:r>
            <a:r>
              <a:rPr lang="en-US" u="sng" dirty="0">
                <a:solidFill>
                  <a:schemeClr val="accent3"/>
                </a:solidFill>
              </a:rPr>
              <a:t>minimum</a:t>
            </a:r>
            <a:r>
              <a:rPr lang="en-US" dirty="0">
                <a:solidFill>
                  <a:schemeClr val="accent3"/>
                </a:solidFill>
              </a:rPr>
              <a:t> of the </a:t>
            </a:r>
            <a:r>
              <a:rPr lang="en-US" b="1" dirty="0">
                <a:solidFill>
                  <a:schemeClr val="accent3"/>
                </a:solidFill>
              </a:rPr>
              <a:t>evaluation</a:t>
            </a:r>
            <a:r>
              <a:rPr lang="en-US" dirty="0">
                <a:solidFill>
                  <a:schemeClr val="accent3"/>
                </a:solidFill>
              </a:rPr>
              <a:t> of its successors</a:t>
            </a:r>
          </a:p>
          <a:p>
            <a:r>
              <a:rPr lang="en-US" dirty="0"/>
              <a:t>Select the move toward a MIN node that has the largest backed-up value</a:t>
            </a:r>
          </a:p>
        </p:txBody>
      </p:sp>
    </p:spTree>
    <p:extLst>
      <p:ext uri="{BB962C8B-B14F-4D97-AF65-F5344CB8AC3E}">
        <p14:creationId xmlns:p14="http://schemas.microsoft.com/office/powerpoint/2010/main" val="1125560304"/>
      </p:ext>
    </p:extLst>
  </p:cSld>
  <p:clrMapOvr>
    <a:masterClrMapping/>
  </p:clrMapOvr>
  <mc:AlternateContent xmlns:mc="http://schemas.openxmlformats.org/markup-compatibility/2006" xmlns:p14="http://schemas.microsoft.com/office/powerpoint/2010/main">
    <mc:Choice Requires="p14">
      <p:transition spd="slow" p14:dur="2000" advTm="64272"/>
    </mc:Choice>
    <mc:Fallback xmlns="">
      <p:transition spd="slow" advTm="6427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en-US"/>
              <a:t>Backing up Values</a:t>
            </a:r>
          </a:p>
        </p:txBody>
      </p:sp>
      <p:grpSp>
        <p:nvGrpSpPr>
          <p:cNvPr id="233662" name="Group 190"/>
          <p:cNvGrpSpPr>
            <a:grpSpLocks/>
          </p:cNvGrpSpPr>
          <p:nvPr/>
        </p:nvGrpSpPr>
        <p:grpSpPr bwMode="auto">
          <a:xfrm>
            <a:off x="914400" y="1676400"/>
            <a:ext cx="7391400" cy="3962400"/>
            <a:chOff x="576" y="1056"/>
            <a:chExt cx="4656" cy="2496"/>
          </a:xfrm>
        </p:grpSpPr>
        <p:grpSp>
          <p:nvGrpSpPr>
            <p:cNvPr id="233485" name="Group 13"/>
            <p:cNvGrpSpPr>
              <a:grpSpLocks/>
            </p:cNvGrpSpPr>
            <p:nvPr/>
          </p:nvGrpSpPr>
          <p:grpSpPr bwMode="auto">
            <a:xfrm>
              <a:off x="1152" y="1824"/>
              <a:ext cx="288" cy="288"/>
              <a:chOff x="960" y="1728"/>
              <a:chExt cx="288" cy="288"/>
            </a:xfrm>
          </p:grpSpPr>
          <p:sp>
            <p:nvSpPr>
              <p:cNvPr id="233480" name="Rectangle 8"/>
              <p:cNvSpPr>
                <a:spLocks noChangeArrowheads="1"/>
              </p:cNvSpPr>
              <p:nvPr/>
            </p:nvSpPr>
            <p:spPr bwMode="auto">
              <a:xfrm>
                <a:off x="960" y="1728"/>
                <a:ext cx="288" cy="288"/>
              </a:xfrm>
              <a:prstGeom prst="rect">
                <a:avLst/>
              </a:prstGeom>
              <a:solidFill>
                <a:srgbClr val="F3E6AF"/>
              </a:solidFill>
              <a:ln w="9525">
                <a:solidFill>
                  <a:schemeClr val="tx1"/>
                </a:solidFill>
                <a:miter lim="800000"/>
                <a:headEnd/>
                <a:tailEnd/>
              </a:ln>
              <a:effectLst/>
            </p:spPr>
            <p:txBody>
              <a:bodyPr wrap="none" anchor="ctr"/>
              <a:lstStyle/>
              <a:p>
                <a:endParaRPr lang="en-US"/>
              </a:p>
            </p:txBody>
          </p:sp>
          <p:sp>
            <p:nvSpPr>
              <p:cNvPr id="233481" name="Line 9"/>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3482" name="Line 10"/>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3483" name="Line 11"/>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3484" name="Line 12"/>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3486" name="Group 14"/>
            <p:cNvGrpSpPr>
              <a:grpSpLocks/>
            </p:cNvGrpSpPr>
            <p:nvPr/>
          </p:nvGrpSpPr>
          <p:grpSpPr bwMode="auto">
            <a:xfrm>
              <a:off x="576" y="2592"/>
              <a:ext cx="288" cy="288"/>
              <a:chOff x="960" y="1728"/>
              <a:chExt cx="288" cy="288"/>
            </a:xfrm>
          </p:grpSpPr>
          <p:sp>
            <p:nvSpPr>
              <p:cNvPr id="233487" name="Rectangle 15"/>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3488" name="Line 16"/>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3489" name="Line 17"/>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3490" name="Line 18"/>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3491" name="Line 19"/>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3492" name="Group 20"/>
            <p:cNvGrpSpPr>
              <a:grpSpLocks/>
            </p:cNvGrpSpPr>
            <p:nvPr/>
          </p:nvGrpSpPr>
          <p:grpSpPr bwMode="auto">
            <a:xfrm>
              <a:off x="960" y="2592"/>
              <a:ext cx="288" cy="288"/>
              <a:chOff x="960" y="1728"/>
              <a:chExt cx="288" cy="288"/>
            </a:xfrm>
          </p:grpSpPr>
          <p:sp>
            <p:nvSpPr>
              <p:cNvPr id="233493" name="Rectangle 21"/>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3494" name="Line 22"/>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3495" name="Line 23"/>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3496" name="Line 24"/>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3497" name="Line 25"/>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3498" name="Group 26"/>
            <p:cNvGrpSpPr>
              <a:grpSpLocks/>
            </p:cNvGrpSpPr>
            <p:nvPr/>
          </p:nvGrpSpPr>
          <p:grpSpPr bwMode="auto">
            <a:xfrm>
              <a:off x="1344" y="2592"/>
              <a:ext cx="288" cy="288"/>
              <a:chOff x="960" y="1728"/>
              <a:chExt cx="288" cy="288"/>
            </a:xfrm>
          </p:grpSpPr>
          <p:sp>
            <p:nvSpPr>
              <p:cNvPr id="233499" name="Rectangle 27"/>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3500" name="Line 28"/>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3501" name="Line 29"/>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3502" name="Line 30"/>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3503" name="Line 31"/>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3504" name="Group 32"/>
            <p:cNvGrpSpPr>
              <a:grpSpLocks/>
            </p:cNvGrpSpPr>
            <p:nvPr/>
          </p:nvGrpSpPr>
          <p:grpSpPr bwMode="auto">
            <a:xfrm>
              <a:off x="1728" y="2592"/>
              <a:ext cx="288" cy="288"/>
              <a:chOff x="960" y="1728"/>
              <a:chExt cx="288" cy="288"/>
            </a:xfrm>
          </p:grpSpPr>
          <p:sp>
            <p:nvSpPr>
              <p:cNvPr id="233505" name="Rectangle 33"/>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3506" name="Line 34"/>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3507" name="Line 35"/>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3508" name="Line 36"/>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3509" name="Line 37"/>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3510" name="Group 38"/>
            <p:cNvGrpSpPr>
              <a:grpSpLocks/>
            </p:cNvGrpSpPr>
            <p:nvPr/>
          </p:nvGrpSpPr>
          <p:grpSpPr bwMode="auto">
            <a:xfrm>
              <a:off x="2112" y="2592"/>
              <a:ext cx="288" cy="288"/>
              <a:chOff x="960" y="1728"/>
              <a:chExt cx="288" cy="288"/>
            </a:xfrm>
          </p:grpSpPr>
          <p:sp>
            <p:nvSpPr>
              <p:cNvPr id="233511" name="Rectangle 39"/>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3512" name="Line 40"/>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3513" name="Line 41"/>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3514" name="Line 42"/>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3515" name="Line 43"/>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3516" name="Group 44"/>
            <p:cNvGrpSpPr>
              <a:grpSpLocks/>
            </p:cNvGrpSpPr>
            <p:nvPr/>
          </p:nvGrpSpPr>
          <p:grpSpPr bwMode="auto">
            <a:xfrm>
              <a:off x="3024" y="3264"/>
              <a:ext cx="288" cy="288"/>
              <a:chOff x="960" y="1728"/>
              <a:chExt cx="288" cy="288"/>
            </a:xfrm>
          </p:grpSpPr>
          <p:sp>
            <p:nvSpPr>
              <p:cNvPr id="233517" name="Rectangle 45"/>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3518" name="Line 46"/>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3519" name="Line 47"/>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3520" name="Line 48"/>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3521" name="Line 49"/>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3522" name="Group 50"/>
            <p:cNvGrpSpPr>
              <a:grpSpLocks/>
            </p:cNvGrpSpPr>
            <p:nvPr/>
          </p:nvGrpSpPr>
          <p:grpSpPr bwMode="auto">
            <a:xfrm>
              <a:off x="2640" y="3264"/>
              <a:ext cx="288" cy="288"/>
              <a:chOff x="960" y="1728"/>
              <a:chExt cx="288" cy="288"/>
            </a:xfrm>
          </p:grpSpPr>
          <p:sp>
            <p:nvSpPr>
              <p:cNvPr id="233523" name="Rectangle 51"/>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3524" name="Line 52"/>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3525" name="Line 53"/>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3526" name="Line 54"/>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3527" name="Line 55"/>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3528" name="Group 56"/>
            <p:cNvGrpSpPr>
              <a:grpSpLocks/>
            </p:cNvGrpSpPr>
            <p:nvPr/>
          </p:nvGrpSpPr>
          <p:grpSpPr bwMode="auto">
            <a:xfrm>
              <a:off x="3408" y="3264"/>
              <a:ext cx="288" cy="288"/>
              <a:chOff x="960" y="1728"/>
              <a:chExt cx="288" cy="288"/>
            </a:xfrm>
          </p:grpSpPr>
          <p:sp>
            <p:nvSpPr>
              <p:cNvPr id="233529" name="Rectangle 57"/>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3530" name="Line 58"/>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3531" name="Line 59"/>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3532" name="Line 60"/>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3533" name="Line 61"/>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3534" name="Group 62"/>
            <p:cNvGrpSpPr>
              <a:grpSpLocks/>
            </p:cNvGrpSpPr>
            <p:nvPr/>
          </p:nvGrpSpPr>
          <p:grpSpPr bwMode="auto">
            <a:xfrm>
              <a:off x="3744" y="3264"/>
              <a:ext cx="288" cy="288"/>
              <a:chOff x="960" y="1728"/>
              <a:chExt cx="288" cy="288"/>
            </a:xfrm>
          </p:grpSpPr>
          <p:sp>
            <p:nvSpPr>
              <p:cNvPr id="233535" name="Rectangle 63"/>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3536" name="Line 64"/>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3537" name="Line 65"/>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3538" name="Line 66"/>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3539" name="Line 67"/>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3540" name="Group 68"/>
            <p:cNvGrpSpPr>
              <a:grpSpLocks/>
            </p:cNvGrpSpPr>
            <p:nvPr/>
          </p:nvGrpSpPr>
          <p:grpSpPr bwMode="auto">
            <a:xfrm>
              <a:off x="3264" y="2304"/>
              <a:ext cx="288" cy="288"/>
              <a:chOff x="960" y="1728"/>
              <a:chExt cx="288" cy="288"/>
            </a:xfrm>
          </p:grpSpPr>
          <p:sp>
            <p:nvSpPr>
              <p:cNvPr id="233541" name="Rectangle 69"/>
              <p:cNvSpPr>
                <a:spLocks noChangeArrowheads="1"/>
              </p:cNvSpPr>
              <p:nvPr/>
            </p:nvSpPr>
            <p:spPr bwMode="auto">
              <a:xfrm>
                <a:off x="960" y="1728"/>
                <a:ext cx="288" cy="288"/>
              </a:xfrm>
              <a:prstGeom prst="rect">
                <a:avLst/>
              </a:prstGeom>
              <a:solidFill>
                <a:srgbClr val="F3E6AF"/>
              </a:solidFill>
              <a:ln w="9525">
                <a:solidFill>
                  <a:schemeClr val="tx1"/>
                </a:solidFill>
                <a:miter lim="800000"/>
                <a:headEnd/>
                <a:tailEnd/>
              </a:ln>
              <a:effectLst/>
            </p:spPr>
            <p:txBody>
              <a:bodyPr wrap="none" anchor="ctr"/>
              <a:lstStyle/>
              <a:p>
                <a:endParaRPr lang="en-US"/>
              </a:p>
            </p:txBody>
          </p:sp>
          <p:sp>
            <p:nvSpPr>
              <p:cNvPr id="233542" name="Line 70"/>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3543" name="Line 71"/>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3544" name="Line 72"/>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3545" name="Line 73"/>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3546" name="Group 74"/>
            <p:cNvGrpSpPr>
              <a:grpSpLocks/>
            </p:cNvGrpSpPr>
            <p:nvPr/>
          </p:nvGrpSpPr>
          <p:grpSpPr bwMode="auto">
            <a:xfrm>
              <a:off x="4128" y="3264"/>
              <a:ext cx="288" cy="288"/>
              <a:chOff x="960" y="1728"/>
              <a:chExt cx="288" cy="288"/>
            </a:xfrm>
          </p:grpSpPr>
          <p:sp>
            <p:nvSpPr>
              <p:cNvPr id="233547" name="Rectangle 75"/>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3548" name="Line 76"/>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3549" name="Line 77"/>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3550" name="Line 78"/>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3551" name="Line 79"/>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3552" name="Group 80"/>
            <p:cNvGrpSpPr>
              <a:grpSpLocks/>
            </p:cNvGrpSpPr>
            <p:nvPr/>
          </p:nvGrpSpPr>
          <p:grpSpPr bwMode="auto">
            <a:xfrm>
              <a:off x="4560" y="2592"/>
              <a:ext cx="288" cy="288"/>
              <a:chOff x="960" y="1728"/>
              <a:chExt cx="288" cy="288"/>
            </a:xfrm>
          </p:grpSpPr>
          <p:sp>
            <p:nvSpPr>
              <p:cNvPr id="233553" name="Rectangle 81"/>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3554" name="Line 82"/>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3555" name="Line 83"/>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3556" name="Line 84"/>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3557" name="Line 85"/>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3558" name="Group 86"/>
            <p:cNvGrpSpPr>
              <a:grpSpLocks/>
            </p:cNvGrpSpPr>
            <p:nvPr/>
          </p:nvGrpSpPr>
          <p:grpSpPr bwMode="auto">
            <a:xfrm>
              <a:off x="4944" y="2592"/>
              <a:ext cx="288" cy="288"/>
              <a:chOff x="960" y="1728"/>
              <a:chExt cx="288" cy="288"/>
            </a:xfrm>
          </p:grpSpPr>
          <p:sp>
            <p:nvSpPr>
              <p:cNvPr id="233559" name="Rectangle 87"/>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3560" name="Line 88"/>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3561" name="Line 89"/>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3562" name="Line 90"/>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3563" name="Line 91"/>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3564" name="Group 92"/>
            <p:cNvGrpSpPr>
              <a:grpSpLocks/>
            </p:cNvGrpSpPr>
            <p:nvPr/>
          </p:nvGrpSpPr>
          <p:grpSpPr bwMode="auto">
            <a:xfrm>
              <a:off x="4704" y="1824"/>
              <a:ext cx="288" cy="288"/>
              <a:chOff x="960" y="1728"/>
              <a:chExt cx="288" cy="288"/>
            </a:xfrm>
          </p:grpSpPr>
          <p:sp>
            <p:nvSpPr>
              <p:cNvPr id="233565" name="Rectangle 93"/>
              <p:cNvSpPr>
                <a:spLocks noChangeArrowheads="1"/>
              </p:cNvSpPr>
              <p:nvPr/>
            </p:nvSpPr>
            <p:spPr bwMode="auto">
              <a:xfrm>
                <a:off x="960" y="1728"/>
                <a:ext cx="288" cy="288"/>
              </a:xfrm>
              <a:prstGeom prst="rect">
                <a:avLst/>
              </a:prstGeom>
              <a:solidFill>
                <a:srgbClr val="F3E6AF"/>
              </a:solidFill>
              <a:ln w="9525">
                <a:solidFill>
                  <a:schemeClr val="tx1"/>
                </a:solidFill>
                <a:miter lim="800000"/>
                <a:headEnd/>
                <a:tailEnd/>
              </a:ln>
              <a:effectLst/>
            </p:spPr>
            <p:txBody>
              <a:bodyPr wrap="none" anchor="ctr"/>
              <a:lstStyle/>
              <a:p>
                <a:endParaRPr lang="en-US"/>
              </a:p>
            </p:txBody>
          </p:sp>
          <p:sp>
            <p:nvSpPr>
              <p:cNvPr id="233566" name="Line 94"/>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3567" name="Line 95"/>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3568" name="Line 96"/>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3569" name="Line 97"/>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3570" name="Group 98"/>
            <p:cNvGrpSpPr>
              <a:grpSpLocks/>
            </p:cNvGrpSpPr>
            <p:nvPr/>
          </p:nvGrpSpPr>
          <p:grpSpPr bwMode="auto">
            <a:xfrm>
              <a:off x="2880" y="1056"/>
              <a:ext cx="288" cy="288"/>
              <a:chOff x="960" y="1728"/>
              <a:chExt cx="288" cy="288"/>
            </a:xfrm>
          </p:grpSpPr>
          <p:sp>
            <p:nvSpPr>
              <p:cNvPr id="233571" name="Rectangle 99"/>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3572" name="Line 100"/>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3573" name="Line 101"/>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3574" name="Line 102"/>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3575" name="Line 103"/>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3579" name="Group 107"/>
            <p:cNvGrpSpPr>
              <a:grpSpLocks/>
            </p:cNvGrpSpPr>
            <p:nvPr/>
          </p:nvGrpSpPr>
          <p:grpSpPr bwMode="auto">
            <a:xfrm>
              <a:off x="576" y="2592"/>
              <a:ext cx="96" cy="96"/>
              <a:chOff x="576" y="3648"/>
              <a:chExt cx="96" cy="96"/>
            </a:xfrm>
          </p:grpSpPr>
          <p:sp>
            <p:nvSpPr>
              <p:cNvPr id="233577" name="Line 105"/>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3578" name="Line 106"/>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3580" name="Group 108"/>
            <p:cNvGrpSpPr>
              <a:grpSpLocks/>
            </p:cNvGrpSpPr>
            <p:nvPr/>
          </p:nvGrpSpPr>
          <p:grpSpPr bwMode="auto">
            <a:xfrm>
              <a:off x="1344" y="2592"/>
              <a:ext cx="96" cy="96"/>
              <a:chOff x="576" y="3648"/>
              <a:chExt cx="96" cy="96"/>
            </a:xfrm>
          </p:grpSpPr>
          <p:sp>
            <p:nvSpPr>
              <p:cNvPr id="233581" name="Line 109"/>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3582" name="Line 110"/>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3583" name="Group 111"/>
            <p:cNvGrpSpPr>
              <a:grpSpLocks/>
            </p:cNvGrpSpPr>
            <p:nvPr/>
          </p:nvGrpSpPr>
          <p:grpSpPr bwMode="auto">
            <a:xfrm>
              <a:off x="4656" y="2688"/>
              <a:ext cx="96" cy="96"/>
              <a:chOff x="576" y="3648"/>
              <a:chExt cx="96" cy="96"/>
            </a:xfrm>
          </p:grpSpPr>
          <p:sp>
            <p:nvSpPr>
              <p:cNvPr id="233584" name="Line 112"/>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3585" name="Line 113"/>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3586" name="Group 114"/>
            <p:cNvGrpSpPr>
              <a:grpSpLocks/>
            </p:cNvGrpSpPr>
            <p:nvPr/>
          </p:nvGrpSpPr>
          <p:grpSpPr bwMode="auto">
            <a:xfrm>
              <a:off x="4128" y="3360"/>
              <a:ext cx="96" cy="96"/>
              <a:chOff x="576" y="3648"/>
              <a:chExt cx="96" cy="96"/>
            </a:xfrm>
          </p:grpSpPr>
          <p:sp>
            <p:nvSpPr>
              <p:cNvPr id="233587" name="Line 115"/>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3588" name="Line 116"/>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3589" name="Group 117"/>
            <p:cNvGrpSpPr>
              <a:grpSpLocks/>
            </p:cNvGrpSpPr>
            <p:nvPr/>
          </p:nvGrpSpPr>
          <p:grpSpPr bwMode="auto">
            <a:xfrm>
              <a:off x="5040" y="2688"/>
              <a:ext cx="96" cy="96"/>
              <a:chOff x="576" y="3648"/>
              <a:chExt cx="96" cy="96"/>
            </a:xfrm>
          </p:grpSpPr>
          <p:sp>
            <p:nvSpPr>
              <p:cNvPr id="233590" name="Line 118"/>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3591" name="Line 119"/>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3595" name="Group 123"/>
            <p:cNvGrpSpPr>
              <a:grpSpLocks/>
            </p:cNvGrpSpPr>
            <p:nvPr/>
          </p:nvGrpSpPr>
          <p:grpSpPr bwMode="auto">
            <a:xfrm>
              <a:off x="1152" y="1824"/>
              <a:ext cx="96" cy="96"/>
              <a:chOff x="576" y="3648"/>
              <a:chExt cx="96" cy="96"/>
            </a:xfrm>
          </p:grpSpPr>
          <p:sp>
            <p:nvSpPr>
              <p:cNvPr id="233596" name="Line 124"/>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3597" name="Line 125"/>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3598" name="Group 126"/>
            <p:cNvGrpSpPr>
              <a:grpSpLocks/>
            </p:cNvGrpSpPr>
            <p:nvPr/>
          </p:nvGrpSpPr>
          <p:grpSpPr bwMode="auto">
            <a:xfrm>
              <a:off x="4800" y="1920"/>
              <a:ext cx="96" cy="96"/>
              <a:chOff x="576" y="3648"/>
              <a:chExt cx="96" cy="96"/>
            </a:xfrm>
          </p:grpSpPr>
          <p:sp>
            <p:nvSpPr>
              <p:cNvPr id="233599" name="Line 127"/>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3600" name="Line 128"/>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3601" name="Group 129"/>
            <p:cNvGrpSpPr>
              <a:grpSpLocks/>
            </p:cNvGrpSpPr>
            <p:nvPr/>
          </p:nvGrpSpPr>
          <p:grpSpPr bwMode="auto">
            <a:xfrm>
              <a:off x="3264" y="2400"/>
              <a:ext cx="96" cy="96"/>
              <a:chOff x="576" y="3648"/>
              <a:chExt cx="96" cy="96"/>
            </a:xfrm>
          </p:grpSpPr>
          <p:sp>
            <p:nvSpPr>
              <p:cNvPr id="233602" name="Line 130"/>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3603" name="Line 131"/>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3604" name="Group 132"/>
            <p:cNvGrpSpPr>
              <a:grpSpLocks/>
            </p:cNvGrpSpPr>
            <p:nvPr/>
          </p:nvGrpSpPr>
          <p:grpSpPr bwMode="auto">
            <a:xfrm>
              <a:off x="960" y="2592"/>
              <a:ext cx="96" cy="96"/>
              <a:chOff x="576" y="3648"/>
              <a:chExt cx="96" cy="96"/>
            </a:xfrm>
          </p:grpSpPr>
          <p:sp>
            <p:nvSpPr>
              <p:cNvPr id="233605" name="Line 133"/>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3606" name="Line 134"/>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3607" name="Group 135"/>
            <p:cNvGrpSpPr>
              <a:grpSpLocks/>
            </p:cNvGrpSpPr>
            <p:nvPr/>
          </p:nvGrpSpPr>
          <p:grpSpPr bwMode="auto">
            <a:xfrm>
              <a:off x="1728" y="2592"/>
              <a:ext cx="96" cy="96"/>
              <a:chOff x="576" y="3648"/>
              <a:chExt cx="96" cy="96"/>
            </a:xfrm>
          </p:grpSpPr>
          <p:sp>
            <p:nvSpPr>
              <p:cNvPr id="233608" name="Line 136"/>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3609" name="Line 137"/>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3610" name="Group 138"/>
            <p:cNvGrpSpPr>
              <a:grpSpLocks/>
            </p:cNvGrpSpPr>
            <p:nvPr/>
          </p:nvGrpSpPr>
          <p:grpSpPr bwMode="auto">
            <a:xfrm>
              <a:off x="2112" y="2592"/>
              <a:ext cx="96" cy="96"/>
              <a:chOff x="576" y="3648"/>
              <a:chExt cx="96" cy="96"/>
            </a:xfrm>
          </p:grpSpPr>
          <p:sp>
            <p:nvSpPr>
              <p:cNvPr id="233611" name="Line 139"/>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3612" name="Line 140"/>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3613" name="Group 141"/>
            <p:cNvGrpSpPr>
              <a:grpSpLocks/>
            </p:cNvGrpSpPr>
            <p:nvPr/>
          </p:nvGrpSpPr>
          <p:grpSpPr bwMode="auto">
            <a:xfrm>
              <a:off x="2640" y="3360"/>
              <a:ext cx="96" cy="96"/>
              <a:chOff x="576" y="3648"/>
              <a:chExt cx="96" cy="96"/>
            </a:xfrm>
          </p:grpSpPr>
          <p:sp>
            <p:nvSpPr>
              <p:cNvPr id="233614" name="Line 142"/>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3615" name="Line 143"/>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3616" name="Group 144"/>
            <p:cNvGrpSpPr>
              <a:grpSpLocks/>
            </p:cNvGrpSpPr>
            <p:nvPr/>
          </p:nvGrpSpPr>
          <p:grpSpPr bwMode="auto">
            <a:xfrm>
              <a:off x="3024" y="3360"/>
              <a:ext cx="96" cy="96"/>
              <a:chOff x="576" y="3648"/>
              <a:chExt cx="96" cy="96"/>
            </a:xfrm>
          </p:grpSpPr>
          <p:sp>
            <p:nvSpPr>
              <p:cNvPr id="233617" name="Line 145"/>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3618" name="Line 146"/>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3619" name="Group 147"/>
            <p:cNvGrpSpPr>
              <a:grpSpLocks/>
            </p:cNvGrpSpPr>
            <p:nvPr/>
          </p:nvGrpSpPr>
          <p:grpSpPr bwMode="auto">
            <a:xfrm>
              <a:off x="3408" y="3360"/>
              <a:ext cx="96" cy="96"/>
              <a:chOff x="576" y="3648"/>
              <a:chExt cx="96" cy="96"/>
            </a:xfrm>
          </p:grpSpPr>
          <p:sp>
            <p:nvSpPr>
              <p:cNvPr id="233620" name="Line 148"/>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3621" name="Line 149"/>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3622" name="Group 150"/>
            <p:cNvGrpSpPr>
              <a:grpSpLocks/>
            </p:cNvGrpSpPr>
            <p:nvPr/>
          </p:nvGrpSpPr>
          <p:grpSpPr bwMode="auto">
            <a:xfrm>
              <a:off x="3744" y="3360"/>
              <a:ext cx="96" cy="96"/>
              <a:chOff x="576" y="3648"/>
              <a:chExt cx="96" cy="96"/>
            </a:xfrm>
          </p:grpSpPr>
          <p:sp>
            <p:nvSpPr>
              <p:cNvPr id="233623" name="Line 151"/>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3624" name="Line 152"/>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3625" name="Oval 153"/>
            <p:cNvSpPr>
              <a:spLocks noChangeArrowheads="1"/>
            </p:cNvSpPr>
            <p:nvPr/>
          </p:nvSpPr>
          <p:spPr bwMode="auto">
            <a:xfrm>
              <a:off x="4944" y="2688"/>
              <a:ext cx="96" cy="96"/>
            </a:xfrm>
            <a:prstGeom prst="ellipse">
              <a:avLst/>
            </a:prstGeom>
            <a:noFill/>
            <a:ln w="28575">
              <a:solidFill>
                <a:srgbClr val="990000"/>
              </a:solidFill>
              <a:round/>
              <a:headEnd/>
              <a:tailEnd/>
            </a:ln>
            <a:effectLst/>
          </p:spPr>
          <p:txBody>
            <a:bodyPr wrap="none" anchor="ctr"/>
            <a:lstStyle/>
            <a:p>
              <a:endParaRPr lang="en-US"/>
            </a:p>
          </p:txBody>
        </p:sp>
        <p:sp>
          <p:nvSpPr>
            <p:cNvPr id="233626" name="Oval 154"/>
            <p:cNvSpPr>
              <a:spLocks noChangeArrowheads="1"/>
            </p:cNvSpPr>
            <p:nvPr/>
          </p:nvSpPr>
          <p:spPr bwMode="auto">
            <a:xfrm>
              <a:off x="4560" y="2592"/>
              <a:ext cx="96" cy="96"/>
            </a:xfrm>
            <a:prstGeom prst="ellipse">
              <a:avLst/>
            </a:prstGeom>
            <a:noFill/>
            <a:ln w="28575">
              <a:solidFill>
                <a:srgbClr val="990000"/>
              </a:solidFill>
              <a:round/>
              <a:headEnd/>
              <a:tailEnd/>
            </a:ln>
            <a:effectLst/>
          </p:spPr>
          <p:txBody>
            <a:bodyPr wrap="none" anchor="ctr"/>
            <a:lstStyle/>
            <a:p>
              <a:endParaRPr lang="en-US"/>
            </a:p>
          </p:txBody>
        </p:sp>
        <p:sp>
          <p:nvSpPr>
            <p:cNvPr id="233627" name="Oval 155"/>
            <p:cNvSpPr>
              <a:spLocks noChangeArrowheads="1"/>
            </p:cNvSpPr>
            <p:nvPr/>
          </p:nvSpPr>
          <p:spPr bwMode="auto">
            <a:xfrm>
              <a:off x="4224" y="3360"/>
              <a:ext cx="96" cy="96"/>
            </a:xfrm>
            <a:prstGeom prst="ellipse">
              <a:avLst/>
            </a:prstGeom>
            <a:noFill/>
            <a:ln w="28575">
              <a:solidFill>
                <a:srgbClr val="990000"/>
              </a:solidFill>
              <a:round/>
              <a:headEnd/>
              <a:tailEnd/>
            </a:ln>
            <a:effectLst/>
          </p:spPr>
          <p:txBody>
            <a:bodyPr wrap="none" anchor="ctr"/>
            <a:lstStyle/>
            <a:p>
              <a:endParaRPr lang="en-US"/>
            </a:p>
          </p:txBody>
        </p:sp>
        <p:sp>
          <p:nvSpPr>
            <p:cNvPr id="233628" name="Oval 156"/>
            <p:cNvSpPr>
              <a:spLocks noChangeArrowheads="1"/>
            </p:cNvSpPr>
            <p:nvPr/>
          </p:nvSpPr>
          <p:spPr bwMode="auto">
            <a:xfrm>
              <a:off x="960" y="2784"/>
              <a:ext cx="96" cy="96"/>
            </a:xfrm>
            <a:prstGeom prst="ellipse">
              <a:avLst/>
            </a:prstGeom>
            <a:noFill/>
            <a:ln w="28575">
              <a:solidFill>
                <a:srgbClr val="990000"/>
              </a:solidFill>
              <a:round/>
              <a:headEnd/>
              <a:tailEnd/>
            </a:ln>
            <a:effectLst/>
          </p:spPr>
          <p:txBody>
            <a:bodyPr wrap="none" anchor="ctr"/>
            <a:lstStyle/>
            <a:p>
              <a:endParaRPr lang="en-US"/>
            </a:p>
          </p:txBody>
        </p:sp>
        <p:sp>
          <p:nvSpPr>
            <p:cNvPr id="233629" name="Oval 157"/>
            <p:cNvSpPr>
              <a:spLocks noChangeArrowheads="1"/>
            </p:cNvSpPr>
            <p:nvPr/>
          </p:nvSpPr>
          <p:spPr bwMode="auto">
            <a:xfrm>
              <a:off x="1920" y="2784"/>
              <a:ext cx="96" cy="96"/>
            </a:xfrm>
            <a:prstGeom prst="ellipse">
              <a:avLst/>
            </a:prstGeom>
            <a:noFill/>
            <a:ln w="28575">
              <a:solidFill>
                <a:srgbClr val="990000"/>
              </a:solidFill>
              <a:round/>
              <a:headEnd/>
              <a:tailEnd/>
            </a:ln>
            <a:effectLst/>
          </p:spPr>
          <p:txBody>
            <a:bodyPr wrap="none" anchor="ctr"/>
            <a:lstStyle/>
            <a:p>
              <a:endParaRPr lang="en-US"/>
            </a:p>
          </p:txBody>
        </p:sp>
        <p:sp>
          <p:nvSpPr>
            <p:cNvPr id="233630" name="Oval 158"/>
            <p:cNvSpPr>
              <a:spLocks noChangeArrowheads="1"/>
            </p:cNvSpPr>
            <p:nvPr/>
          </p:nvSpPr>
          <p:spPr bwMode="auto">
            <a:xfrm>
              <a:off x="2640" y="3264"/>
              <a:ext cx="96" cy="96"/>
            </a:xfrm>
            <a:prstGeom prst="ellipse">
              <a:avLst/>
            </a:prstGeom>
            <a:noFill/>
            <a:ln w="28575">
              <a:solidFill>
                <a:srgbClr val="990000"/>
              </a:solidFill>
              <a:round/>
              <a:headEnd/>
              <a:tailEnd/>
            </a:ln>
            <a:effectLst/>
          </p:spPr>
          <p:txBody>
            <a:bodyPr wrap="none" anchor="ctr"/>
            <a:lstStyle/>
            <a:p>
              <a:endParaRPr lang="en-US"/>
            </a:p>
          </p:txBody>
        </p:sp>
        <p:sp>
          <p:nvSpPr>
            <p:cNvPr id="233631" name="Oval 159"/>
            <p:cNvSpPr>
              <a:spLocks noChangeArrowheads="1"/>
            </p:cNvSpPr>
            <p:nvPr/>
          </p:nvSpPr>
          <p:spPr bwMode="auto">
            <a:xfrm>
              <a:off x="3936" y="3360"/>
              <a:ext cx="96" cy="96"/>
            </a:xfrm>
            <a:prstGeom prst="ellipse">
              <a:avLst/>
            </a:prstGeom>
            <a:noFill/>
            <a:ln w="28575">
              <a:solidFill>
                <a:srgbClr val="990000"/>
              </a:solidFill>
              <a:round/>
              <a:headEnd/>
              <a:tailEnd/>
            </a:ln>
            <a:effectLst/>
          </p:spPr>
          <p:txBody>
            <a:bodyPr wrap="none" anchor="ctr"/>
            <a:lstStyle/>
            <a:p>
              <a:endParaRPr lang="en-US"/>
            </a:p>
          </p:txBody>
        </p:sp>
        <p:sp>
          <p:nvSpPr>
            <p:cNvPr id="233632" name="Oval 160"/>
            <p:cNvSpPr>
              <a:spLocks noChangeArrowheads="1"/>
            </p:cNvSpPr>
            <p:nvPr/>
          </p:nvSpPr>
          <p:spPr bwMode="auto">
            <a:xfrm>
              <a:off x="3600" y="3264"/>
              <a:ext cx="96" cy="96"/>
            </a:xfrm>
            <a:prstGeom prst="ellipse">
              <a:avLst/>
            </a:prstGeom>
            <a:noFill/>
            <a:ln w="28575">
              <a:solidFill>
                <a:srgbClr val="990000"/>
              </a:solidFill>
              <a:round/>
              <a:headEnd/>
              <a:tailEnd/>
            </a:ln>
            <a:effectLst/>
          </p:spPr>
          <p:txBody>
            <a:bodyPr wrap="none" anchor="ctr"/>
            <a:lstStyle/>
            <a:p>
              <a:endParaRPr lang="en-US"/>
            </a:p>
          </p:txBody>
        </p:sp>
        <p:sp>
          <p:nvSpPr>
            <p:cNvPr id="233633" name="Oval 161"/>
            <p:cNvSpPr>
              <a:spLocks noChangeArrowheads="1"/>
            </p:cNvSpPr>
            <p:nvPr/>
          </p:nvSpPr>
          <p:spPr bwMode="auto">
            <a:xfrm>
              <a:off x="3120" y="3264"/>
              <a:ext cx="96" cy="96"/>
            </a:xfrm>
            <a:prstGeom prst="ellipse">
              <a:avLst/>
            </a:prstGeom>
            <a:noFill/>
            <a:ln w="28575">
              <a:solidFill>
                <a:srgbClr val="990000"/>
              </a:solidFill>
              <a:round/>
              <a:headEnd/>
              <a:tailEnd/>
            </a:ln>
            <a:effectLst/>
          </p:spPr>
          <p:txBody>
            <a:bodyPr wrap="none" anchor="ctr"/>
            <a:lstStyle/>
            <a:p>
              <a:endParaRPr lang="en-US"/>
            </a:p>
          </p:txBody>
        </p:sp>
        <p:sp>
          <p:nvSpPr>
            <p:cNvPr id="233634" name="Oval 162"/>
            <p:cNvSpPr>
              <a:spLocks noChangeArrowheads="1"/>
            </p:cNvSpPr>
            <p:nvPr/>
          </p:nvSpPr>
          <p:spPr bwMode="auto">
            <a:xfrm>
              <a:off x="1440" y="2784"/>
              <a:ext cx="96" cy="96"/>
            </a:xfrm>
            <a:prstGeom prst="ellipse">
              <a:avLst/>
            </a:prstGeom>
            <a:noFill/>
            <a:ln w="28575">
              <a:solidFill>
                <a:srgbClr val="990000"/>
              </a:solidFill>
              <a:round/>
              <a:headEnd/>
              <a:tailEnd/>
            </a:ln>
            <a:effectLst/>
          </p:spPr>
          <p:txBody>
            <a:bodyPr wrap="none" anchor="ctr"/>
            <a:lstStyle/>
            <a:p>
              <a:endParaRPr lang="en-US"/>
            </a:p>
          </p:txBody>
        </p:sp>
        <p:sp>
          <p:nvSpPr>
            <p:cNvPr id="233635" name="Oval 163"/>
            <p:cNvSpPr>
              <a:spLocks noChangeArrowheads="1"/>
            </p:cNvSpPr>
            <p:nvPr/>
          </p:nvSpPr>
          <p:spPr bwMode="auto">
            <a:xfrm>
              <a:off x="2208" y="2688"/>
              <a:ext cx="96" cy="96"/>
            </a:xfrm>
            <a:prstGeom prst="ellipse">
              <a:avLst/>
            </a:prstGeom>
            <a:noFill/>
            <a:ln w="28575">
              <a:solidFill>
                <a:srgbClr val="990000"/>
              </a:solidFill>
              <a:round/>
              <a:headEnd/>
              <a:tailEnd/>
            </a:ln>
            <a:effectLst/>
          </p:spPr>
          <p:txBody>
            <a:bodyPr wrap="none" anchor="ctr"/>
            <a:lstStyle/>
            <a:p>
              <a:endParaRPr lang="en-US"/>
            </a:p>
          </p:txBody>
        </p:sp>
        <p:sp>
          <p:nvSpPr>
            <p:cNvPr id="233636" name="Oval 164"/>
            <p:cNvSpPr>
              <a:spLocks noChangeArrowheads="1"/>
            </p:cNvSpPr>
            <p:nvPr/>
          </p:nvSpPr>
          <p:spPr bwMode="auto">
            <a:xfrm>
              <a:off x="576" y="2688"/>
              <a:ext cx="96" cy="96"/>
            </a:xfrm>
            <a:prstGeom prst="ellipse">
              <a:avLst/>
            </a:prstGeom>
            <a:noFill/>
            <a:ln w="28575">
              <a:solidFill>
                <a:srgbClr val="990000"/>
              </a:solidFill>
              <a:round/>
              <a:headEnd/>
              <a:tailEnd/>
            </a:ln>
            <a:effectLst/>
          </p:spPr>
          <p:txBody>
            <a:bodyPr wrap="none" anchor="ctr"/>
            <a:lstStyle/>
            <a:p>
              <a:endParaRPr lang="en-US"/>
            </a:p>
          </p:txBody>
        </p:sp>
        <p:sp>
          <p:nvSpPr>
            <p:cNvPr id="233647" name="Line 175"/>
            <p:cNvSpPr>
              <a:spLocks noChangeShapeType="1"/>
            </p:cNvSpPr>
            <p:nvPr/>
          </p:nvSpPr>
          <p:spPr bwMode="auto">
            <a:xfrm flipH="1">
              <a:off x="1296" y="1344"/>
              <a:ext cx="1728" cy="480"/>
            </a:xfrm>
            <a:prstGeom prst="line">
              <a:avLst/>
            </a:prstGeom>
            <a:noFill/>
            <a:ln w="9525">
              <a:solidFill>
                <a:schemeClr val="tx1"/>
              </a:solidFill>
              <a:round/>
              <a:headEnd/>
              <a:tailEnd type="triangle" w="med" len="med"/>
            </a:ln>
            <a:effectLst/>
          </p:spPr>
          <p:txBody>
            <a:bodyPr wrap="none"/>
            <a:lstStyle/>
            <a:p>
              <a:endParaRPr lang="en-US"/>
            </a:p>
          </p:txBody>
        </p:sp>
        <p:sp>
          <p:nvSpPr>
            <p:cNvPr id="233648" name="Line 176"/>
            <p:cNvSpPr>
              <a:spLocks noChangeShapeType="1"/>
            </p:cNvSpPr>
            <p:nvPr/>
          </p:nvSpPr>
          <p:spPr bwMode="auto">
            <a:xfrm flipH="1">
              <a:off x="720" y="2112"/>
              <a:ext cx="576" cy="480"/>
            </a:xfrm>
            <a:prstGeom prst="line">
              <a:avLst/>
            </a:prstGeom>
            <a:noFill/>
            <a:ln w="9525">
              <a:solidFill>
                <a:schemeClr val="tx1"/>
              </a:solidFill>
              <a:round/>
              <a:headEnd/>
              <a:tailEnd type="triangle" w="med" len="med"/>
            </a:ln>
            <a:effectLst/>
          </p:spPr>
          <p:txBody>
            <a:bodyPr wrap="none"/>
            <a:lstStyle/>
            <a:p>
              <a:endParaRPr lang="en-US"/>
            </a:p>
          </p:txBody>
        </p:sp>
        <p:sp>
          <p:nvSpPr>
            <p:cNvPr id="233649" name="Line 177"/>
            <p:cNvSpPr>
              <a:spLocks noChangeShapeType="1"/>
            </p:cNvSpPr>
            <p:nvPr/>
          </p:nvSpPr>
          <p:spPr bwMode="auto">
            <a:xfrm flipH="1">
              <a:off x="1104" y="2112"/>
              <a:ext cx="192" cy="480"/>
            </a:xfrm>
            <a:prstGeom prst="line">
              <a:avLst/>
            </a:prstGeom>
            <a:noFill/>
            <a:ln w="9525">
              <a:solidFill>
                <a:schemeClr val="tx1"/>
              </a:solidFill>
              <a:round/>
              <a:headEnd/>
              <a:tailEnd type="triangle" w="med" len="med"/>
            </a:ln>
            <a:effectLst/>
          </p:spPr>
          <p:txBody>
            <a:bodyPr wrap="none"/>
            <a:lstStyle/>
            <a:p>
              <a:endParaRPr lang="en-US"/>
            </a:p>
          </p:txBody>
        </p:sp>
        <p:sp>
          <p:nvSpPr>
            <p:cNvPr id="233650" name="Line 178"/>
            <p:cNvSpPr>
              <a:spLocks noChangeShapeType="1"/>
            </p:cNvSpPr>
            <p:nvPr/>
          </p:nvSpPr>
          <p:spPr bwMode="auto">
            <a:xfrm>
              <a:off x="1296" y="2112"/>
              <a:ext cx="192" cy="480"/>
            </a:xfrm>
            <a:prstGeom prst="line">
              <a:avLst/>
            </a:prstGeom>
            <a:noFill/>
            <a:ln w="9525">
              <a:solidFill>
                <a:schemeClr val="tx1"/>
              </a:solidFill>
              <a:round/>
              <a:headEnd/>
              <a:tailEnd type="triangle" w="med" len="med"/>
            </a:ln>
            <a:effectLst/>
          </p:spPr>
          <p:txBody>
            <a:bodyPr wrap="none"/>
            <a:lstStyle/>
            <a:p>
              <a:endParaRPr lang="en-US"/>
            </a:p>
          </p:txBody>
        </p:sp>
        <p:sp>
          <p:nvSpPr>
            <p:cNvPr id="233651" name="Line 179"/>
            <p:cNvSpPr>
              <a:spLocks noChangeShapeType="1"/>
            </p:cNvSpPr>
            <p:nvPr/>
          </p:nvSpPr>
          <p:spPr bwMode="auto">
            <a:xfrm>
              <a:off x="1296" y="2112"/>
              <a:ext cx="576" cy="480"/>
            </a:xfrm>
            <a:prstGeom prst="line">
              <a:avLst/>
            </a:prstGeom>
            <a:noFill/>
            <a:ln w="9525">
              <a:solidFill>
                <a:schemeClr val="tx1"/>
              </a:solidFill>
              <a:round/>
              <a:headEnd/>
              <a:tailEnd type="triangle" w="med" len="med"/>
            </a:ln>
            <a:effectLst/>
          </p:spPr>
          <p:txBody>
            <a:bodyPr wrap="none"/>
            <a:lstStyle/>
            <a:p>
              <a:endParaRPr lang="en-US"/>
            </a:p>
          </p:txBody>
        </p:sp>
        <p:sp>
          <p:nvSpPr>
            <p:cNvPr id="233652" name="Line 180"/>
            <p:cNvSpPr>
              <a:spLocks noChangeShapeType="1"/>
            </p:cNvSpPr>
            <p:nvPr/>
          </p:nvSpPr>
          <p:spPr bwMode="auto">
            <a:xfrm>
              <a:off x="1296" y="2112"/>
              <a:ext cx="960" cy="480"/>
            </a:xfrm>
            <a:prstGeom prst="line">
              <a:avLst/>
            </a:prstGeom>
            <a:noFill/>
            <a:ln w="9525">
              <a:solidFill>
                <a:schemeClr val="tx1"/>
              </a:solidFill>
              <a:round/>
              <a:headEnd/>
              <a:tailEnd type="triangle" w="med" len="med"/>
            </a:ln>
            <a:effectLst/>
          </p:spPr>
          <p:txBody>
            <a:bodyPr wrap="none"/>
            <a:lstStyle/>
            <a:p>
              <a:endParaRPr lang="en-US"/>
            </a:p>
          </p:txBody>
        </p:sp>
        <p:sp>
          <p:nvSpPr>
            <p:cNvPr id="233653" name="Line 181"/>
            <p:cNvSpPr>
              <a:spLocks noChangeShapeType="1"/>
            </p:cNvSpPr>
            <p:nvPr/>
          </p:nvSpPr>
          <p:spPr bwMode="auto">
            <a:xfrm>
              <a:off x="2976" y="1344"/>
              <a:ext cx="432" cy="960"/>
            </a:xfrm>
            <a:prstGeom prst="line">
              <a:avLst/>
            </a:prstGeom>
            <a:noFill/>
            <a:ln w="9525">
              <a:solidFill>
                <a:schemeClr val="tx1"/>
              </a:solidFill>
              <a:round/>
              <a:headEnd/>
              <a:tailEnd type="triangle" w="med" len="med"/>
            </a:ln>
            <a:effectLst/>
          </p:spPr>
          <p:txBody>
            <a:bodyPr wrap="none"/>
            <a:lstStyle/>
            <a:p>
              <a:endParaRPr lang="en-US"/>
            </a:p>
          </p:txBody>
        </p:sp>
        <p:sp>
          <p:nvSpPr>
            <p:cNvPr id="233654" name="Line 182"/>
            <p:cNvSpPr>
              <a:spLocks noChangeShapeType="1"/>
            </p:cNvSpPr>
            <p:nvPr/>
          </p:nvSpPr>
          <p:spPr bwMode="auto">
            <a:xfrm>
              <a:off x="2976" y="1344"/>
              <a:ext cx="1872" cy="480"/>
            </a:xfrm>
            <a:prstGeom prst="line">
              <a:avLst/>
            </a:prstGeom>
            <a:noFill/>
            <a:ln w="9525">
              <a:solidFill>
                <a:schemeClr val="tx1"/>
              </a:solidFill>
              <a:round/>
              <a:headEnd/>
              <a:tailEnd type="triangle" w="med" len="med"/>
            </a:ln>
            <a:effectLst/>
          </p:spPr>
          <p:txBody>
            <a:bodyPr wrap="none"/>
            <a:lstStyle/>
            <a:p>
              <a:endParaRPr lang="en-US"/>
            </a:p>
          </p:txBody>
        </p:sp>
        <p:sp>
          <p:nvSpPr>
            <p:cNvPr id="233655" name="Line 183"/>
            <p:cNvSpPr>
              <a:spLocks noChangeShapeType="1"/>
            </p:cNvSpPr>
            <p:nvPr/>
          </p:nvSpPr>
          <p:spPr bwMode="auto">
            <a:xfrm>
              <a:off x="3408" y="2592"/>
              <a:ext cx="144" cy="672"/>
            </a:xfrm>
            <a:prstGeom prst="line">
              <a:avLst/>
            </a:prstGeom>
            <a:noFill/>
            <a:ln w="9525">
              <a:solidFill>
                <a:schemeClr val="tx1"/>
              </a:solidFill>
              <a:round/>
              <a:headEnd/>
              <a:tailEnd type="triangle" w="med" len="med"/>
            </a:ln>
            <a:effectLst/>
          </p:spPr>
          <p:txBody>
            <a:bodyPr wrap="none"/>
            <a:lstStyle/>
            <a:p>
              <a:endParaRPr lang="en-US"/>
            </a:p>
          </p:txBody>
        </p:sp>
        <p:sp>
          <p:nvSpPr>
            <p:cNvPr id="233656" name="Line 184"/>
            <p:cNvSpPr>
              <a:spLocks noChangeShapeType="1"/>
            </p:cNvSpPr>
            <p:nvPr/>
          </p:nvSpPr>
          <p:spPr bwMode="auto">
            <a:xfrm flipH="1">
              <a:off x="2784" y="2592"/>
              <a:ext cx="624" cy="672"/>
            </a:xfrm>
            <a:prstGeom prst="line">
              <a:avLst/>
            </a:prstGeom>
            <a:noFill/>
            <a:ln w="9525">
              <a:solidFill>
                <a:schemeClr val="tx1"/>
              </a:solidFill>
              <a:round/>
              <a:headEnd/>
              <a:tailEnd type="triangle" w="med" len="med"/>
            </a:ln>
            <a:effectLst/>
          </p:spPr>
          <p:txBody>
            <a:bodyPr wrap="none"/>
            <a:lstStyle/>
            <a:p>
              <a:endParaRPr lang="en-US"/>
            </a:p>
          </p:txBody>
        </p:sp>
        <p:sp>
          <p:nvSpPr>
            <p:cNvPr id="233657" name="Line 185"/>
            <p:cNvSpPr>
              <a:spLocks noChangeShapeType="1"/>
            </p:cNvSpPr>
            <p:nvPr/>
          </p:nvSpPr>
          <p:spPr bwMode="auto">
            <a:xfrm flipH="1">
              <a:off x="3168" y="2592"/>
              <a:ext cx="240" cy="672"/>
            </a:xfrm>
            <a:prstGeom prst="line">
              <a:avLst/>
            </a:prstGeom>
            <a:noFill/>
            <a:ln w="9525">
              <a:solidFill>
                <a:schemeClr val="tx1"/>
              </a:solidFill>
              <a:round/>
              <a:headEnd/>
              <a:tailEnd type="triangle" w="med" len="med"/>
            </a:ln>
            <a:effectLst/>
          </p:spPr>
          <p:txBody>
            <a:bodyPr wrap="none"/>
            <a:lstStyle/>
            <a:p>
              <a:endParaRPr lang="en-US"/>
            </a:p>
          </p:txBody>
        </p:sp>
        <p:sp>
          <p:nvSpPr>
            <p:cNvPr id="233658" name="Line 186"/>
            <p:cNvSpPr>
              <a:spLocks noChangeShapeType="1"/>
            </p:cNvSpPr>
            <p:nvPr/>
          </p:nvSpPr>
          <p:spPr bwMode="auto">
            <a:xfrm>
              <a:off x="3408" y="2592"/>
              <a:ext cx="480" cy="672"/>
            </a:xfrm>
            <a:prstGeom prst="line">
              <a:avLst/>
            </a:prstGeom>
            <a:noFill/>
            <a:ln w="9525">
              <a:solidFill>
                <a:schemeClr val="tx1"/>
              </a:solidFill>
              <a:round/>
              <a:headEnd/>
              <a:tailEnd type="triangle" w="med" len="med"/>
            </a:ln>
            <a:effectLst/>
          </p:spPr>
          <p:txBody>
            <a:bodyPr wrap="none"/>
            <a:lstStyle/>
            <a:p>
              <a:endParaRPr lang="en-US"/>
            </a:p>
          </p:txBody>
        </p:sp>
        <p:sp>
          <p:nvSpPr>
            <p:cNvPr id="233659" name="Line 187"/>
            <p:cNvSpPr>
              <a:spLocks noChangeShapeType="1"/>
            </p:cNvSpPr>
            <p:nvPr/>
          </p:nvSpPr>
          <p:spPr bwMode="auto">
            <a:xfrm>
              <a:off x="3408" y="2592"/>
              <a:ext cx="864" cy="672"/>
            </a:xfrm>
            <a:prstGeom prst="line">
              <a:avLst/>
            </a:prstGeom>
            <a:noFill/>
            <a:ln w="9525">
              <a:solidFill>
                <a:schemeClr val="tx1"/>
              </a:solidFill>
              <a:round/>
              <a:headEnd/>
              <a:tailEnd type="triangle" w="med" len="med"/>
            </a:ln>
            <a:effectLst/>
          </p:spPr>
          <p:txBody>
            <a:bodyPr wrap="none"/>
            <a:lstStyle/>
            <a:p>
              <a:endParaRPr lang="en-US"/>
            </a:p>
          </p:txBody>
        </p:sp>
        <p:sp>
          <p:nvSpPr>
            <p:cNvPr id="233660" name="Line 188"/>
            <p:cNvSpPr>
              <a:spLocks noChangeShapeType="1"/>
            </p:cNvSpPr>
            <p:nvPr/>
          </p:nvSpPr>
          <p:spPr bwMode="auto">
            <a:xfrm flipH="1">
              <a:off x="4704" y="2112"/>
              <a:ext cx="144" cy="480"/>
            </a:xfrm>
            <a:prstGeom prst="line">
              <a:avLst/>
            </a:prstGeom>
            <a:noFill/>
            <a:ln w="9525">
              <a:solidFill>
                <a:schemeClr val="tx1"/>
              </a:solidFill>
              <a:round/>
              <a:headEnd/>
              <a:tailEnd type="triangle" w="med" len="med"/>
            </a:ln>
            <a:effectLst/>
          </p:spPr>
          <p:txBody>
            <a:bodyPr wrap="none"/>
            <a:lstStyle/>
            <a:p>
              <a:endParaRPr lang="en-US"/>
            </a:p>
          </p:txBody>
        </p:sp>
        <p:sp>
          <p:nvSpPr>
            <p:cNvPr id="233661" name="Line 189"/>
            <p:cNvSpPr>
              <a:spLocks noChangeShapeType="1"/>
            </p:cNvSpPr>
            <p:nvPr/>
          </p:nvSpPr>
          <p:spPr bwMode="auto">
            <a:xfrm>
              <a:off x="4848" y="2112"/>
              <a:ext cx="240" cy="480"/>
            </a:xfrm>
            <a:prstGeom prst="line">
              <a:avLst/>
            </a:prstGeom>
            <a:noFill/>
            <a:ln w="9525">
              <a:solidFill>
                <a:schemeClr val="tx1"/>
              </a:solidFill>
              <a:round/>
              <a:headEnd/>
              <a:tailEnd type="triangle" w="med" len="med"/>
            </a:ln>
            <a:effectLst/>
          </p:spPr>
          <p:txBody>
            <a:bodyPr wrap="none"/>
            <a:lstStyle/>
            <a:p>
              <a:endParaRPr lang="en-US"/>
            </a:p>
          </p:txBody>
        </p:sp>
      </p:grpSp>
      <p:grpSp>
        <p:nvGrpSpPr>
          <p:cNvPr id="233676" name="Group 204"/>
          <p:cNvGrpSpPr>
            <a:grpSpLocks/>
          </p:cNvGrpSpPr>
          <p:nvPr/>
        </p:nvGrpSpPr>
        <p:grpSpPr bwMode="auto">
          <a:xfrm>
            <a:off x="838200" y="4578350"/>
            <a:ext cx="7586663" cy="1341438"/>
            <a:chOff x="528" y="2884"/>
            <a:chExt cx="4779" cy="845"/>
          </a:xfrm>
        </p:grpSpPr>
        <p:sp>
          <p:nvSpPr>
            <p:cNvPr id="233663" name="Text Box 191"/>
            <p:cNvSpPr txBox="1">
              <a:spLocks noChangeArrowheads="1"/>
            </p:cNvSpPr>
            <p:nvPr/>
          </p:nvSpPr>
          <p:spPr bwMode="auto">
            <a:xfrm>
              <a:off x="528" y="2884"/>
              <a:ext cx="411" cy="173"/>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6-5=1</a:t>
              </a:r>
            </a:p>
          </p:txBody>
        </p:sp>
        <p:sp>
          <p:nvSpPr>
            <p:cNvPr id="233665" name="Text Box 193"/>
            <p:cNvSpPr txBox="1">
              <a:spLocks noChangeArrowheads="1"/>
            </p:cNvSpPr>
            <p:nvPr/>
          </p:nvSpPr>
          <p:spPr bwMode="auto">
            <a:xfrm>
              <a:off x="3312" y="3556"/>
              <a:ext cx="470" cy="173"/>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5-6=-1</a:t>
              </a:r>
            </a:p>
          </p:txBody>
        </p:sp>
        <p:sp>
          <p:nvSpPr>
            <p:cNvPr id="233666" name="Text Box 194"/>
            <p:cNvSpPr txBox="1">
              <a:spLocks noChangeArrowheads="1"/>
            </p:cNvSpPr>
            <p:nvPr/>
          </p:nvSpPr>
          <p:spPr bwMode="auto">
            <a:xfrm>
              <a:off x="2928" y="3556"/>
              <a:ext cx="411" cy="173"/>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5-5=0</a:t>
              </a:r>
            </a:p>
          </p:txBody>
        </p:sp>
        <p:sp>
          <p:nvSpPr>
            <p:cNvPr id="233667" name="Text Box 195"/>
            <p:cNvSpPr txBox="1">
              <a:spLocks noChangeArrowheads="1"/>
            </p:cNvSpPr>
            <p:nvPr/>
          </p:nvSpPr>
          <p:spPr bwMode="auto">
            <a:xfrm>
              <a:off x="912" y="2884"/>
              <a:ext cx="411" cy="173"/>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5-5=0</a:t>
              </a:r>
            </a:p>
          </p:txBody>
        </p:sp>
        <p:sp>
          <p:nvSpPr>
            <p:cNvPr id="233668" name="Text Box 196"/>
            <p:cNvSpPr txBox="1">
              <a:spLocks noChangeArrowheads="1"/>
            </p:cNvSpPr>
            <p:nvPr/>
          </p:nvSpPr>
          <p:spPr bwMode="auto">
            <a:xfrm>
              <a:off x="1296" y="2884"/>
              <a:ext cx="411" cy="173"/>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6-5=1</a:t>
              </a:r>
            </a:p>
          </p:txBody>
        </p:sp>
        <p:sp>
          <p:nvSpPr>
            <p:cNvPr id="233669" name="Text Box 197"/>
            <p:cNvSpPr txBox="1">
              <a:spLocks noChangeArrowheads="1"/>
            </p:cNvSpPr>
            <p:nvPr/>
          </p:nvSpPr>
          <p:spPr bwMode="auto">
            <a:xfrm>
              <a:off x="1680" y="2884"/>
              <a:ext cx="411" cy="173"/>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5-5=1</a:t>
              </a:r>
            </a:p>
          </p:txBody>
        </p:sp>
        <p:sp>
          <p:nvSpPr>
            <p:cNvPr id="233670" name="Text Box 198"/>
            <p:cNvSpPr txBox="1">
              <a:spLocks noChangeArrowheads="1"/>
            </p:cNvSpPr>
            <p:nvPr/>
          </p:nvSpPr>
          <p:spPr bwMode="auto">
            <a:xfrm>
              <a:off x="2064" y="2884"/>
              <a:ext cx="470" cy="173"/>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4-5=-1</a:t>
              </a:r>
            </a:p>
          </p:txBody>
        </p:sp>
        <p:sp>
          <p:nvSpPr>
            <p:cNvPr id="233671" name="Text Box 199"/>
            <p:cNvSpPr txBox="1">
              <a:spLocks noChangeArrowheads="1"/>
            </p:cNvSpPr>
            <p:nvPr/>
          </p:nvSpPr>
          <p:spPr bwMode="auto">
            <a:xfrm>
              <a:off x="2496" y="3556"/>
              <a:ext cx="470" cy="173"/>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5-6=-1</a:t>
              </a:r>
            </a:p>
          </p:txBody>
        </p:sp>
        <p:sp>
          <p:nvSpPr>
            <p:cNvPr id="233672" name="Text Box 200"/>
            <p:cNvSpPr txBox="1">
              <a:spLocks noChangeArrowheads="1"/>
            </p:cNvSpPr>
            <p:nvPr/>
          </p:nvSpPr>
          <p:spPr bwMode="auto">
            <a:xfrm>
              <a:off x="4896" y="2884"/>
              <a:ext cx="411" cy="173"/>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6-4=2</a:t>
              </a:r>
            </a:p>
          </p:txBody>
        </p:sp>
        <p:sp>
          <p:nvSpPr>
            <p:cNvPr id="233673" name="Text Box 201"/>
            <p:cNvSpPr txBox="1">
              <a:spLocks noChangeArrowheads="1"/>
            </p:cNvSpPr>
            <p:nvPr/>
          </p:nvSpPr>
          <p:spPr bwMode="auto">
            <a:xfrm>
              <a:off x="4512" y="2884"/>
              <a:ext cx="411" cy="173"/>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5-4=1</a:t>
              </a:r>
            </a:p>
          </p:txBody>
        </p:sp>
        <p:sp>
          <p:nvSpPr>
            <p:cNvPr id="233674" name="Text Box 202"/>
            <p:cNvSpPr txBox="1">
              <a:spLocks noChangeArrowheads="1"/>
            </p:cNvSpPr>
            <p:nvPr/>
          </p:nvSpPr>
          <p:spPr bwMode="auto">
            <a:xfrm>
              <a:off x="3744" y="3556"/>
              <a:ext cx="411" cy="173"/>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6-6=0</a:t>
              </a:r>
            </a:p>
          </p:txBody>
        </p:sp>
        <p:sp>
          <p:nvSpPr>
            <p:cNvPr id="233675" name="Text Box 203"/>
            <p:cNvSpPr txBox="1">
              <a:spLocks noChangeArrowheads="1"/>
            </p:cNvSpPr>
            <p:nvPr/>
          </p:nvSpPr>
          <p:spPr bwMode="auto">
            <a:xfrm>
              <a:off x="4128" y="3556"/>
              <a:ext cx="470" cy="173"/>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4-6=-2</a:t>
              </a:r>
            </a:p>
          </p:txBody>
        </p:sp>
      </p:grpSp>
      <p:sp>
        <p:nvSpPr>
          <p:cNvPr id="233677" name="Text Box 205"/>
          <p:cNvSpPr txBox="1">
            <a:spLocks noChangeArrowheads="1"/>
          </p:cNvSpPr>
          <p:nvPr/>
        </p:nvSpPr>
        <p:spPr bwMode="auto">
          <a:xfrm>
            <a:off x="2286000" y="2908300"/>
            <a:ext cx="447675" cy="457200"/>
          </a:xfrm>
          <a:prstGeom prst="rect">
            <a:avLst/>
          </a:prstGeom>
          <a:noFill/>
          <a:ln w="9525">
            <a:noFill/>
            <a:miter lim="800000"/>
            <a:headEnd/>
            <a:tailEnd/>
          </a:ln>
          <a:effectLst/>
        </p:spPr>
        <p:txBody>
          <a:bodyPr wrap="none">
            <a:spAutoFit/>
          </a:bodyPr>
          <a:lstStyle/>
          <a:p>
            <a:r>
              <a:rPr lang="en-US" sz="2400">
                <a:solidFill>
                  <a:srgbClr val="FF3300"/>
                </a:solidFill>
                <a:latin typeface="Comic Sans MS" pitchFamily="66" charset="0"/>
              </a:rPr>
              <a:t>-1</a:t>
            </a:r>
          </a:p>
        </p:txBody>
      </p:sp>
      <p:sp>
        <p:nvSpPr>
          <p:cNvPr id="233678" name="Text Box 206"/>
          <p:cNvSpPr txBox="1">
            <a:spLocks noChangeArrowheads="1"/>
          </p:cNvSpPr>
          <p:nvPr/>
        </p:nvSpPr>
        <p:spPr bwMode="auto">
          <a:xfrm>
            <a:off x="5638800" y="3670300"/>
            <a:ext cx="496888" cy="457200"/>
          </a:xfrm>
          <a:prstGeom prst="rect">
            <a:avLst/>
          </a:prstGeom>
          <a:noFill/>
          <a:ln w="9525">
            <a:noFill/>
            <a:miter lim="800000"/>
            <a:headEnd/>
            <a:tailEnd/>
          </a:ln>
          <a:effectLst/>
        </p:spPr>
        <p:txBody>
          <a:bodyPr wrap="none">
            <a:spAutoFit/>
          </a:bodyPr>
          <a:lstStyle/>
          <a:p>
            <a:r>
              <a:rPr lang="en-US" sz="2400">
                <a:solidFill>
                  <a:srgbClr val="FF3300"/>
                </a:solidFill>
                <a:latin typeface="Comic Sans MS" pitchFamily="66" charset="0"/>
              </a:rPr>
              <a:t>-2</a:t>
            </a:r>
          </a:p>
        </p:txBody>
      </p:sp>
      <p:sp>
        <p:nvSpPr>
          <p:cNvPr id="233679" name="Text Box 207"/>
          <p:cNvSpPr txBox="1">
            <a:spLocks noChangeArrowheads="1"/>
          </p:cNvSpPr>
          <p:nvPr/>
        </p:nvSpPr>
        <p:spPr bwMode="auto">
          <a:xfrm>
            <a:off x="8001000" y="2908300"/>
            <a:ext cx="320675" cy="457200"/>
          </a:xfrm>
          <a:prstGeom prst="rect">
            <a:avLst/>
          </a:prstGeom>
          <a:noFill/>
          <a:ln w="9525">
            <a:noFill/>
            <a:miter lim="800000"/>
            <a:headEnd/>
            <a:tailEnd/>
          </a:ln>
          <a:effectLst/>
        </p:spPr>
        <p:txBody>
          <a:bodyPr wrap="none">
            <a:spAutoFit/>
          </a:bodyPr>
          <a:lstStyle/>
          <a:p>
            <a:r>
              <a:rPr lang="en-US" sz="2400">
                <a:solidFill>
                  <a:srgbClr val="FF3300"/>
                </a:solidFill>
                <a:latin typeface="Comic Sans MS" pitchFamily="66" charset="0"/>
              </a:rPr>
              <a:t>1</a:t>
            </a:r>
          </a:p>
        </p:txBody>
      </p:sp>
      <p:sp>
        <p:nvSpPr>
          <p:cNvPr id="233680" name="Text Box 208"/>
          <p:cNvSpPr txBox="1">
            <a:spLocks noChangeArrowheads="1"/>
          </p:cNvSpPr>
          <p:nvPr/>
        </p:nvSpPr>
        <p:spPr bwMode="auto">
          <a:xfrm>
            <a:off x="5105400" y="1689100"/>
            <a:ext cx="320675" cy="457200"/>
          </a:xfrm>
          <a:prstGeom prst="rect">
            <a:avLst/>
          </a:prstGeom>
          <a:noFill/>
          <a:ln w="9525">
            <a:noFill/>
            <a:miter lim="800000"/>
            <a:headEnd/>
            <a:tailEnd/>
          </a:ln>
          <a:effectLst/>
        </p:spPr>
        <p:txBody>
          <a:bodyPr wrap="none">
            <a:spAutoFit/>
          </a:bodyPr>
          <a:lstStyle/>
          <a:p>
            <a:r>
              <a:rPr lang="en-US" sz="2400">
                <a:solidFill>
                  <a:srgbClr val="FF3300"/>
                </a:solidFill>
                <a:latin typeface="Comic Sans MS" pitchFamily="66" charset="0"/>
              </a:rPr>
              <a:t>1</a:t>
            </a:r>
          </a:p>
        </p:txBody>
      </p:sp>
      <p:sp>
        <p:nvSpPr>
          <p:cNvPr id="233682" name="Line 210"/>
          <p:cNvSpPr>
            <a:spLocks noChangeShapeType="1"/>
          </p:cNvSpPr>
          <p:nvPr/>
        </p:nvSpPr>
        <p:spPr bwMode="auto">
          <a:xfrm>
            <a:off x="4724400" y="2133600"/>
            <a:ext cx="2971800" cy="762000"/>
          </a:xfrm>
          <a:prstGeom prst="line">
            <a:avLst/>
          </a:prstGeom>
          <a:noFill/>
          <a:ln w="38100">
            <a:solidFill>
              <a:srgbClr val="009900"/>
            </a:solidFill>
            <a:round/>
            <a:headEnd/>
            <a:tailEnd type="triangle" w="med" len="med"/>
          </a:ln>
          <a:effectLst/>
        </p:spPr>
        <p:txBody>
          <a:bodyPr wrap="none"/>
          <a:lstStyle/>
          <a:p>
            <a:endParaRPr lang="en-US"/>
          </a:p>
        </p:txBody>
      </p:sp>
      <p:sp>
        <p:nvSpPr>
          <p:cNvPr id="233683" name="Text Box 211"/>
          <p:cNvSpPr txBox="1">
            <a:spLocks noChangeArrowheads="1"/>
          </p:cNvSpPr>
          <p:nvPr/>
        </p:nvSpPr>
        <p:spPr bwMode="auto">
          <a:xfrm>
            <a:off x="655638" y="1612900"/>
            <a:ext cx="2657475" cy="822325"/>
          </a:xfrm>
          <a:prstGeom prst="rect">
            <a:avLst/>
          </a:prstGeom>
          <a:noFill/>
          <a:ln w="9525">
            <a:noFill/>
            <a:miter lim="800000"/>
            <a:headEnd/>
            <a:tailEnd/>
          </a:ln>
          <a:effectLst/>
        </p:spPr>
        <p:txBody>
          <a:bodyPr wrap="none">
            <a:spAutoFit/>
          </a:bodyPr>
          <a:lstStyle/>
          <a:p>
            <a:pPr algn="ctr"/>
            <a:r>
              <a:rPr lang="en-US" sz="2400" dirty="0">
                <a:latin typeface="Comic Sans MS" pitchFamily="66" charset="0"/>
              </a:rPr>
              <a:t>Tic-Tac-Toe tree</a:t>
            </a:r>
          </a:p>
          <a:p>
            <a:pPr algn="ctr"/>
            <a:r>
              <a:rPr lang="en-US" sz="2400" dirty="0">
                <a:latin typeface="Comic Sans MS" pitchFamily="66" charset="0"/>
              </a:rPr>
              <a:t>at horizon = 2</a:t>
            </a:r>
          </a:p>
        </p:txBody>
      </p:sp>
      <p:sp>
        <p:nvSpPr>
          <p:cNvPr id="233684" name="Text Box 212"/>
          <p:cNvSpPr txBox="1">
            <a:spLocks noChangeArrowheads="1"/>
          </p:cNvSpPr>
          <p:nvPr/>
        </p:nvSpPr>
        <p:spPr bwMode="auto">
          <a:xfrm>
            <a:off x="6019800" y="2057400"/>
            <a:ext cx="1397000" cy="396875"/>
          </a:xfrm>
          <a:prstGeom prst="rect">
            <a:avLst/>
          </a:prstGeom>
          <a:noFill/>
          <a:ln w="9525">
            <a:noFill/>
            <a:miter lim="800000"/>
            <a:headEnd/>
            <a:tailEnd/>
          </a:ln>
          <a:effectLst/>
        </p:spPr>
        <p:txBody>
          <a:bodyPr wrap="none">
            <a:spAutoFit/>
          </a:bodyPr>
          <a:lstStyle/>
          <a:p>
            <a:r>
              <a:rPr lang="en-US" sz="2000">
                <a:solidFill>
                  <a:srgbClr val="008000"/>
                </a:solidFill>
                <a:latin typeface="Comic Sans MS" pitchFamily="66" charset="0"/>
              </a:rPr>
              <a:t>Best move</a:t>
            </a:r>
          </a:p>
        </p:txBody>
      </p:sp>
    </p:spTree>
    <p:custDataLst>
      <p:tags r:id="rId1"/>
    </p:custDataLst>
    <p:extLst>
      <p:ext uri="{BB962C8B-B14F-4D97-AF65-F5344CB8AC3E}">
        <p14:creationId xmlns:p14="http://schemas.microsoft.com/office/powerpoint/2010/main" val="108582905"/>
      </p:ext>
    </p:extLst>
  </p:cSld>
  <p:clrMapOvr>
    <a:masterClrMapping/>
  </p:clrMapOvr>
  <mc:AlternateContent xmlns:mc="http://schemas.openxmlformats.org/markup-compatibility/2006" xmlns:p14="http://schemas.microsoft.com/office/powerpoint/2010/main">
    <mc:Choice Requires="p14">
      <p:transition spd="slow" p14:dur="2000" advTm="117039"/>
    </mc:Choice>
    <mc:Fallback xmlns="">
      <p:transition spd="slow" advTm="1170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336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36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36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36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36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36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3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677" grpId="0" autoUpdateAnimBg="0"/>
      <p:bldP spid="233678" grpId="0" autoUpdateAnimBg="0"/>
      <p:bldP spid="233679" grpId="0" autoUpdateAnimBg="0"/>
      <p:bldP spid="233680" grpId="0" autoUpdateAnimBg="0"/>
      <p:bldP spid="233682" grpId="0" animBg="1"/>
      <p:bldP spid="23368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r>
              <a:rPr lang="en-US"/>
              <a:t>Continuation</a:t>
            </a:r>
          </a:p>
        </p:txBody>
      </p:sp>
      <p:grpSp>
        <p:nvGrpSpPr>
          <p:cNvPr id="235113" name="Group 617"/>
          <p:cNvGrpSpPr>
            <a:grpSpLocks/>
          </p:cNvGrpSpPr>
          <p:nvPr/>
        </p:nvGrpSpPr>
        <p:grpSpPr bwMode="auto">
          <a:xfrm>
            <a:off x="838200" y="1676400"/>
            <a:ext cx="7848600" cy="4114800"/>
            <a:chOff x="528" y="1056"/>
            <a:chExt cx="4944" cy="2592"/>
          </a:xfrm>
        </p:grpSpPr>
        <p:grpSp>
          <p:nvGrpSpPr>
            <p:cNvPr id="234662" name="Group 166"/>
            <p:cNvGrpSpPr>
              <a:grpSpLocks/>
            </p:cNvGrpSpPr>
            <p:nvPr/>
          </p:nvGrpSpPr>
          <p:grpSpPr bwMode="auto">
            <a:xfrm>
              <a:off x="4224" y="1056"/>
              <a:ext cx="288" cy="288"/>
              <a:chOff x="4224" y="1056"/>
              <a:chExt cx="288" cy="288"/>
            </a:xfrm>
          </p:grpSpPr>
          <p:grpSp>
            <p:nvGrpSpPr>
              <p:cNvPr id="234571" name="Group 75"/>
              <p:cNvGrpSpPr>
                <a:grpSpLocks/>
              </p:cNvGrpSpPr>
              <p:nvPr/>
            </p:nvGrpSpPr>
            <p:grpSpPr bwMode="auto">
              <a:xfrm>
                <a:off x="4224" y="1056"/>
                <a:ext cx="288" cy="288"/>
                <a:chOff x="960" y="1728"/>
                <a:chExt cx="288" cy="288"/>
              </a:xfrm>
            </p:grpSpPr>
            <p:sp>
              <p:nvSpPr>
                <p:cNvPr id="234572" name="Rectangle 76"/>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4573" name="Line 77"/>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574" name="Line 78"/>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575" name="Line 79"/>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576" name="Line 80"/>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601" name="Group 105"/>
              <p:cNvGrpSpPr>
                <a:grpSpLocks/>
              </p:cNvGrpSpPr>
              <p:nvPr/>
            </p:nvGrpSpPr>
            <p:grpSpPr bwMode="auto">
              <a:xfrm>
                <a:off x="4320" y="1152"/>
                <a:ext cx="96" cy="96"/>
                <a:chOff x="576" y="3648"/>
                <a:chExt cx="96" cy="96"/>
              </a:xfrm>
            </p:grpSpPr>
            <p:sp>
              <p:nvSpPr>
                <p:cNvPr id="234602" name="Line 106"/>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603" name="Line 107"/>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641" name="Oval 145"/>
              <p:cNvSpPr>
                <a:spLocks noChangeArrowheads="1"/>
              </p:cNvSpPr>
              <p:nvPr/>
            </p:nvSpPr>
            <p:spPr bwMode="auto">
              <a:xfrm>
                <a:off x="4320" y="1056"/>
                <a:ext cx="96" cy="96"/>
              </a:xfrm>
              <a:prstGeom prst="ellipse">
                <a:avLst/>
              </a:prstGeom>
              <a:noFill/>
              <a:ln w="28575">
                <a:solidFill>
                  <a:srgbClr val="990000"/>
                </a:solidFill>
                <a:round/>
                <a:headEnd/>
                <a:tailEnd/>
              </a:ln>
              <a:effectLst/>
            </p:spPr>
            <p:txBody>
              <a:bodyPr wrap="none" anchor="ctr"/>
              <a:lstStyle/>
              <a:p>
                <a:endParaRPr lang="en-US"/>
              </a:p>
            </p:txBody>
          </p:sp>
        </p:grpSp>
        <p:grpSp>
          <p:nvGrpSpPr>
            <p:cNvPr id="235062" name="Group 566"/>
            <p:cNvGrpSpPr>
              <a:grpSpLocks/>
            </p:cNvGrpSpPr>
            <p:nvPr/>
          </p:nvGrpSpPr>
          <p:grpSpPr bwMode="auto">
            <a:xfrm>
              <a:off x="1488" y="1632"/>
              <a:ext cx="1968" cy="864"/>
              <a:chOff x="1488" y="1632"/>
              <a:chExt cx="1968" cy="864"/>
            </a:xfrm>
          </p:grpSpPr>
          <p:grpSp>
            <p:nvGrpSpPr>
              <p:cNvPr id="234664" name="Group 168"/>
              <p:cNvGrpSpPr>
                <a:grpSpLocks/>
              </p:cNvGrpSpPr>
              <p:nvPr/>
            </p:nvGrpSpPr>
            <p:grpSpPr bwMode="auto">
              <a:xfrm>
                <a:off x="2880" y="1632"/>
                <a:ext cx="288" cy="288"/>
                <a:chOff x="2880" y="1632"/>
                <a:chExt cx="288" cy="288"/>
              </a:xfrm>
            </p:grpSpPr>
            <p:grpSp>
              <p:nvGrpSpPr>
                <p:cNvPr id="234559" name="Group 63"/>
                <p:cNvGrpSpPr>
                  <a:grpSpLocks/>
                </p:cNvGrpSpPr>
                <p:nvPr/>
              </p:nvGrpSpPr>
              <p:grpSpPr bwMode="auto">
                <a:xfrm>
                  <a:off x="2880" y="1632"/>
                  <a:ext cx="288" cy="288"/>
                  <a:chOff x="960" y="1728"/>
                  <a:chExt cx="288" cy="288"/>
                </a:xfrm>
              </p:grpSpPr>
              <p:sp>
                <p:nvSpPr>
                  <p:cNvPr id="234560" name="Rectangle 64"/>
                  <p:cNvSpPr>
                    <a:spLocks noChangeArrowheads="1"/>
                  </p:cNvSpPr>
                  <p:nvPr/>
                </p:nvSpPr>
                <p:spPr bwMode="auto">
                  <a:xfrm>
                    <a:off x="960" y="1728"/>
                    <a:ext cx="288" cy="288"/>
                  </a:xfrm>
                  <a:prstGeom prst="rect">
                    <a:avLst/>
                  </a:prstGeom>
                  <a:solidFill>
                    <a:srgbClr val="F3E6AF"/>
                  </a:solidFill>
                  <a:ln w="9525">
                    <a:solidFill>
                      <a:schemeClr val="tx1"/>
                    </a:solidFill>
                    <a:miter lim="800000"/>
                    <a:headEnd/>
                    <a:tailEnd/>
                  </a:ln>
                  <a:effectLst/>
                </p:spPr>
                <p:txBody>
                  <a:bodyPr wrap="none" anchor="ctr"/>
                  <a:lstStyle/>
                  <a:p>
                    <a:endParaRPr lang="en-US"/>
                  </a:p>
                </p:txBody>
              </p:sp>
              <p:sp>
                <p:nvSpPr>
                  <p:cNvPr id="234561" name="Line 65"/>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562" name="Line 66"/>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563" name="Line 67"/>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564" name="Line 68"/>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616" name="Group 120"/>
                <p:cNvGrpSpPr>
                  <a:grpSpLocks/>
                </p:cNvGrpSpPr>
                <p:nvPr/>
              </p:nvGrpSpPr>
              <p:grpSpPr bwMode="auto">
                <a:xfrm>
                  <a:off x="2976" y="1728"/>
                  <a:ext cx="96" cy="96"/>
                  <a:chOff x="576" y="3648"/>
                  <a:chExt cx="96" cy="96"/>
                </a:xfrm>
              </p:grpSpPr>
              <p:sp>
                <p:nvSpPr>
                  <p:cNvPr id="234617" name="Line 121"/>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618" name="Line 122"/>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656" name="Oval 160"/>
                <p:cNvSpPr>
                  <a:spLocks noChangeArrowheads="1"/>
                </p:cNvSpPr>
                <p:nvPr/>
              </p:nvSpPr>
              <p:spPr bwMode="auto">
                <a:xfrm>
                  <a:off x="2976" y="1632"/>
                  <a:ext cx="96" cy="96"/>
                </a:xfrm>
                <a:prstGeom prst="ellipse">
                  <a:avLst/>
                </a:prstGeom>
                <a:noFill/>
                <a:ln w="28575">
                  <a:solidFill>
                    <a:srgbClr val="990000"/>
                  </a:solidFill>
                  <a:round/>
                  <a:headEnd/>
                  <a:tailEnd/>
                </a:ln>
                <a:effectLst/>
              </p:spPr>
              <p:txBody>
                <a:bodyPr wrap="none" anchor="ctr"/>
                <a:lstStyle/>
                <a:p>
                  <a:endParaRPr lang="en-US"/>
                </a:p>
              </p:txBody>
            </p:sp>
          </p:grpSp>
          <p:grpSp>
            <p:nvGrpSpPr>
              <p:cNvPr id="235002" name="Group 506"/>
              <p:cNvGrpSpPr>
                <a:grpSpLocks/>
              </p:cNvGrpSpPr>
              <p:nvPr/>
            </p:nvGrpSpPr>
            <p:grpSpPr bwMode="auto">
              <a:xfrm>
                <a:off x="2880" y="1728"/>
                <a:ext cx="96" cy="96"/>
                <a:chOff x="576" y="3648"/>
                <a:chExt cx="96" cy="96"/>
              </a:xfrm>
            </p:grpSpPr>
            <p:sp>
              <p:nvSpPr>
                <p:cNvPr id="235003" name="Line 507"/>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5004" name="Line 508"/>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5061" name="Group 565"/>
              <p:cNvGrpSpPr>
                <a:grpSpLocks/>
              </p:cNvGrpSpPr>
              <p:nvPr/>
            </p:nvGrpSpPr>
            <p:grpSpPr bwMode="auto">
              <a:xfrm>
                <a:off x="1488" y="2208"/>
                <a:ext cx="1968" cy="288"/>
                <a:chOff x="1488" y="2208"/>
                <a:chExt cx="1968" cy="288"/>
              </a:xfrm>
            </p:grpSpPr>
            <p:grpSp>
              <p:nvGrpSpPr>
                <p:cNvPr id="234756" name="Group 260"/>
                <p:cNvGrpSpPr>
                  <a:grpSpLocks/>
                </p:cNvGrpSpPr>
                <p:nvPr/>
              </p:nvGrpSpPr>
              <p:grpSpPr bwMode="auto">
                <a:xfrm>
                  <a:off x="1488" y="2208"/>
                  <a:ext cx="1968" cy="288"/>
                  <a:chOff x="528" y="1632"/>
                  <a:chExt cx="1968" cy="288"/>
                </a:xfrm>
              </p:grpSpPr>
              <p:grpSp>
                <p:nvGrpSpPr>
                  <p:cNvPr id="234757" name="Group 261"/>
                  <p:cNvGrpSpPr>
                    <a:grpSpLocks/>
                  </p:cNvGrpSpPr>
                  <p:nvPr/>
                </p:nvGrpSpPr>
                <p:grpSpPr bwMode="auto">
                  <a:xfrm>
                    <a:off x="2208" y="1632"/>
                    <a:ext cx="288" cy="288"/>
                    <a:chOff x="960" y="1728"/>
                    <a:chExt cx="288" cy="288"/>
                  </a:xfrm>
                </p:grpSpPr>
                <p:sp>
                  <p:nvSpPr>
                    <p:cNvPr id="234758" name="Rectangle 262"/>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4759" name="Line 263"/>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760" name="Line 264"/>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761" name="Line 265"/>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762" name="Line 266"/>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763" name="Group 267"/>
                  <p:cNvGrpSpPr>
                    <a:grpSpLocks/>
                  </p:cNvGrpSpPr>
                  <p:nvPr/>
                </p:nvGrpSpPr>
                <p:grpSpPr bwMode="auto">
                  <a:xfrm>
                    <a:off x="2304" y="1728"/>
                    <a:ext cx="96" cy="96"/>
                    <a:chOff x="576" y="3648"/>
                    <a:chExt cx="96" cy="96"/>
                  </a:xfrm>
                </p:grpSpPr>
                <p:sp>
                  <p:nvSpPr>
                    <p:cNvPr id="234764" name="Line 268"/>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765" name="Line 269"/>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766" name="Oval 270"/>
                  <p:cNvSpPr>
                    <a:spLocks noChangeArrowheads="1"/>
                  </p:cNvSpPr>
                  <p:nvPr/>
                </p:nvSpPr>
                <p:spPr bwMode="auto">
                  <a:xfrm>
                    <a:off x="2304" y="1632"/>
                    <a:ext cx="96" cy="96"/>
                  </a:xfrm>
                  <a:prstGeom prst="ellipse">
                    <a:avLst/>
                  </a:prstGeom>
                  <a:solidFill>
                    <a:srgbClr val="DCFFB9"/>
                  </a:solidFill>
                  <a:ln w="28575">
                    <a:solidFill>
                      <a:srgbClr val="990000"/>
                    </a:solidFill>
                    <a:round/>
                    <a:headEnd/>
                    <a:tailEnd/>
                  </a:ln>
                  <a:effectLst/>
                </p:spPr>
                <p:txBody>
                  <a:bodyPr wrap="none" anchor="ctr"/>
                  <a:lstStyle/>
                  <a:p>
                    <a:endParaRPr lang="en-US"/>
                  </a:p>
                </p:txBody>
              </p:sp>
              <p:grpSp>
                <p:nvGrpSpPr>
                  <p:cNvPr id="234767" name="Group 271"/>
                  <p:cNvGrpSpPr>
                    <a:grpSpLocks/>
                  </p:cNvGrpSpPr>
                  <p:nvPr/>
                </p:nvGrpSpPr>
                <p:grpSpPr bwMode="auto">
                  <a:xfrm>
                    <a:off x="1872" y="1632"/>
                    <a:ext cx="288" cy="288"/>
                    <a:chOff x="960" y="1728"/>
                    <a:chExt cx="288" cy="288"/>
                  </a:xfrm>
                </p:grpSpPr>
                <p:sp>
                  <p:nvSpPr>
                    <p:cNvPr id="234768" name="Rectangle 272"/>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4769" name="Line 273"/>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770" name="Line 274"/>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771" name="Line 275"/>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772" name="Line 276"/>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773" name="Group 277"/>
                  <p:cNvGrpSpPr>
                    <a:grpSpLocks/>
                  </p:cNvGrpSpPr>
                  <p:nvPr/>
                </p:nvGrpSpPr>
                <p:grpSpPr bwMode="auto">
                  <a:xfrm>
                    <a:off x="1968" y="1728"/>
                    <a:ext cx="96" cy="96"/>
                    <a:chOff x="576" y="3648"/>
                    <a:chExt cx="96" cy="96"/>
                  </a:xfrm>
                </p:grpSpPr>
                <p:sp>
                  <p:nvSpPr>
                    <p:cNvPr id="234774" name="Line 278"/>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775" name="Line 279"/>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776" name="Oval 280"/>
                  <p:cNvSpPr>
                    <a:spLocks noChangeArrowheads="1"/>
                  </p:cNvSpPr>
                  <p:nvPr/>
                </p:nvSpPr>
                <p:spPr bwMode="auto">
                  <a:xfrm>
                    <a:off x="1968" y="1632"/>
                    <a:ext cx="96" cy="96"/>
                  </a:xfrm>
                  <a:prstGeom prst="ellipse">
                    <a:avLst/>
                  </a:prstGeom>
                  <a:solidFill>
                    <a:srgbClr val="DCFFB9"/>
                  </a:solidFill>
                  <a:ln w="28575">
                    <a:solidFill>
                      <a:srgbClr val="990000"/>
                    </a:solidFill>
                    <a:round/>
                    <a:headEnd/>
                    <a:tailEnd/>
                  </a:ln>
                  <a:effectLst/>
                </p:spPr>
                <p:txBody>
                  <a:bodyPr wrap="none" anchor="ctr"/>
                  <a:lstStyle/>
                  <a:p>
                    <a:endParaRPr lang="en-US"/>
                  </a:p>
                </p:txBody>
              </p:sp>
              <p:grpSp>
                <p:nvGrpSpPr>
                  <p:cNvPr id="234777" name="Group 281"/>
                  <p:cNvGrpSpPr>
                    <a:grpSpLocks/>
                  </p:cNvGrpSpPr>
                  <p:nvPr/>
                </p:nvGrpSpPr>
                <p:grpSpPr bwMode="auto">
                  <a:xfrm>
                    <a:off x="1536" y="1632"/>
                    <a:ext cx="288" cy="288"/>
                    <a:chOff x="960" y="1728"/>
                    <a:chExt cx="288" cy="288"/>
                  </a:xfrm>
                </p:grpSpPr>
                <p:sp>
                  <p:nvSpPr>
                    <p:cNvPr id="234778" name="Rectangle 282"/>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4779" name="Line 283"/>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780" name="Line 284"/>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781" name="Line 285"/>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782" name="Line 286"/>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783" name="Group 287"/>
                  <p:cNvGrpSpPr>
                    <a:grpSpLocks/>
                  </p:cNvGrpSpPr>
                  <p:nvPr/>
                </p:nvGrpSpPr>
                <p:grpSpPr bwMode="auto">
                  <a:xfrm>
                    <a:off x="1632" y="1728"/>
                    <a:ext cx="96" cy="96"/>
                    <a:chOff x="576" y="3648"/>
                    <a:chExt cx="96" cy="96"/>
                  </a:xfrm>
                </p:grpSpPr>
                <p:sp>
                  <p:nvSpPr>
                    <p:cNvPr id="234784" name="Line 288"/>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785" name="Line 289"/>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786" name="Oval 290"/>
                  <p:cNvSpPr>
                    <a:spLocks noChangeArrowheads="1"/>
                  </p:cNvSpPr>
                  <p:nvPr/>
                </p:nvSpPr>
                <p:spPr bwMode="auto">
                  <a:xfrm>
                    <a:off x="1632" y="1632"/>
                    <a:ext cx="96" cy="96"/>
                  </a:xfrm>
                  <a:prstGeom prst="ellipse">
                    <a:avLst/>
                  </a:prstGeom>
                  <a:solidFill>
                    <a:srgbClr val="DCFFB9"/>
                  </a:solidFill>
                  <a:ln w="28575">
                    <a:solidFill>
                      <a:srgbClr val="990000"/>
                    </a:solidFill>
                    <a:round/>
                    <a:headEnd/>
                    <a:tailEnd/>
                  </a:ln>
                  <a:effectLst/>
                </p:spPr>
                <p:txBody>
                  <a:bodyPr wrap="none" anchor="ctr"/>
                  <a:lstStyle/>
                  <a:p>
                    <a:endParaRPr lang="en-US"/>
                  </a:p>
                </p:txBody>
              </p:sp>
              <p:grpSp>
                <p:nvGrpSpPr>
                  <p:cNvPr id="234787" name="Group 291"/>
                  <p:cNvGrpSpPr>
                    <a:grpSpLocks/>
                  </p:cNvGrpSpPr>
                  <p:nvPr/>
                </p:nvGrpSpPr>
                <p:grpSpPr bwMode="auto">
                  <a:xfrm>
                    <a:off x="528" y="1632"/>
                    <a:ext cx="288" cy="288"/>
                    <a:chOff x="960" y="1728"/>
                    <a:chExt cx="288" cy="288"/>
                  </a:xfrm>
                </p:grpSpPr>
                <p:sp>
                  <p:nvSpPr>
                    <p:cNvPr id="234788" name="Rectangle 292"/>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4789" name="Line 293"/>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790" name="Line 294"/>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791" name="Line 295"/>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792" name="Line 296"/>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793" name="Group 297"/>
                  <p:cNvGrpSpPr>
                    <a:grpSpLocks/>
                  </p:cNvGrpSpPr>
                  <p:nvPr/>
                </p:nvGrpSpPr>
                <p:grpSpPr bwMode="auto">
                  <a:xfrm>
                    <a:off x="624" y="1728"/>
                    <a:ext cx="96" cy="96"/>
                    <a:chOff x="576" y="3648"/>
                    <a:chExt cx="96" cy="96"/>
                  </a:xfrm>
                </p:grpSpPr>
                <p:sp>
                  <p:nvSpPr>
                    <p:cNvPr id="234794" name="Line 298"/>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795" name="Line 299"/>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796" name="Oval 300"/>
                  <p:cNvSpPr>
                    <a:spLocks noChangeArrowheads="1"/>
                  </p:cNvSpPr>
                  <p:nvPr/>
                </p:nvSpPr>
                <p:spPr bwMode="auto">
                  <a:xfrm>
                    <a:off x="624" y="1632"/>
                    <a:ext cx="96" cy="96"/>
                  </a:xfrm>
                  <a:prstGeom prst="ellipse">
                    <a:avLst/>
                  </a:prstGeom>
                  <a:solidFill>
                    <a:srgbClr val="DCFFB9"/>
                  </a:solidFill>
                  <a:ln w="28575">
                    <a:solidFill>
                      <a:srgbClr val="990000"/>
                    </a:solidFill>
                    <a:round/>
                    <a:headEnd/>
                    <a:tailEnd/>
                  </a:ln>
                  <a:effectLst/>
                </p:spPr>
                <p:txBody>
                  <a:bodyPr wrap="none" anchor="ctr"/>
                  <a:lstStyle/>
                  <a:p>
                    <a:endParaRPr lang="en-US"/>
                  </a:p>
                </p:txBody>
              </p:sp>
              <p:grpSp>
                <p:nvGrpSpPr>
                  <p:cNvPr id="234797" name="Group 301"/>
                  <p:cNvGrpSpPr>
                    <a:grpSpLocks/>
                  </p:cNvGrpSpPr>
                  <p:nvPr/>
                </p:nvGrpSpPr>
                <p:grpSpPr bwMode="auto">
                  <a:xfrm>
                    <a:off x="864" y="1632"/>
                    <a:ext cx="288" cy="288"/>
                    <a:chOff x="960" y="1728"/>
                    <a:chExt cx="288" cy="288"/>
                  </a:xfrm>
                </p:grpSpPr>
                <p:sp>
                  <p:nvSpPr>
                    <p:cNvPr id="234798" name="Rectangle 302"/>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4799" name="Line 303"/>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800" name="Line 304"/>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801" name="Line 305"/>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802" name="Line 306"/>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803" name="Group 307"/>
                  <p:cNvGrpSpPr>
                    <a:grpSpLocks/>
                  </p:cNvGrpSpPr>
                  <p:nvPr/>
                </p:nvGrpSpPr>
                <p:grpSpPr bwMode="auto">
                  <a:xfrm>
                    <a:off x="960" y="1728"/>
                    <a:ext cx="96" cy="96"/>
                    <a:chOff x="576" y="3648"/>
                    <a:chExt cx="96" cy="96"/>
                  </a:xfrm>
                </p:grpSpPr>
                <p:sp>
                  <p:nvSpPr>
                    <p:cNvPr id="234804" name="Line 308"/>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805" name="Line 309"/>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806" name="Oval 310"/>
                  <p:cNvSpPr>
                    <a:spLocks noChangeArrowheads="1"/>
                  </p:cNvSpPr>
                  <p:nvPr/>
                </p:nvSpPr>
                <p:spPr bwMode="auto">
                  <a:xfrm>
                    <a:off x="960" y="1632"/>
                    <a:ext cx="96" cy="96"/>
                  </a:xfrm>
                  <a:prstGeom prst="ellipse">
                    <a:avLst/>
                  </a:prstGeom>
                  <a:solidFill>
                    <a:srgbClr val="DCFFB9"/>
                  </a:solidFill>
                  <a:ln w="28575">
                    <a:solidFill>
                      <a:srgbClr val="990000"/>
                    </a:solidFill>
                    <a:round/>
                    <a:headEnd/>
                    <a:tailEnd/>
                  </a:ln>
                  <a:effectLst/>
                </p:spPr>
                <p:txBody>
                  <a:bodyPr wrap="none" anchor="ctr"/>
                  <a:lstStyle/>
                  <a:p>
                    <a:endParaRPr lang="en-US"/>
                  </a:p>
                </p:txBody>
              </p:sp>
              <p:grpSp>
                <p:nvGrpSpPr>
                  <p:cNvPr id="234807" name="Group 311"/>
                  <p:cNvGrpSpPr>
                    <a:grpSpLocks/>
                  </p:cNvGrpSpPr>
                  <p:nvPr/>
                </p:nvGrpSpPr>
                <p:grpSpPr bwMode="auto">
                  <a:xfrm>
                    <a:off x="1200" y="1632"/>
                    <a:ext cx="288" cy="288"/>
                    <a:chOff x="960" y="1728"/>
                    <a:chExt cx="288" cy="288"/>
                  </a:xfrm>
                </p:grpSpPr>
                <p:sp>
                  <p:nvSpPr>
                    <p:cNvPr id="234808" name="Rectangle 312"/>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4809" name="Line 313"/>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810" name="Line 314"/>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811" name="Line 315"/>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812" name="Line 316"/>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813" name="Group 317"/>
                  <p:cNvGrpSpPr>
                    <a:grpSpLocks/>
                  </p:cNvGrpSpPr>
                  <p:nvPr/>
                </p:nvGrpSpPr>
                <p:grpSpPr bwMode="auto">
                  <a:xfrm>
                    <a:off x="1296" y="1728"/>
                    <a:ext cx="96" cy="96"/>
                    <a:chOff x="576" y="3648"/>
                    <a:chExt cx="96" cy="96"/>
                  </a:xfrm>
                </p:grpSpPr>
                <p:sp>
                  <p:nvSpPr>
                    <p:cNvPr id="234814" name="Line 318"/>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815" name="Line 319"/>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816" name="Oval 320"/>
                  <p:cNvSpPr>
                    <a:spLocks noChangeArrowheads="1"/>
                  </p:cNvSpPr>
                  <p:nvPr/>
                </p:nvSpPr>
                <p:spPr bwMode="auto">
                  <a:xfrm>
                    <a:off x="1296" y="1632"/>
                    <a:ext cx="96" cy="96"/>
                  </a:xfrm>
                  <a:prstGeom prst="ellipse">
                    <a:avLst/>
                  </a:prstGeom>
                  <a:solidFill>
                    <a:srgbClr val="DCFFB9"/>
                  </a:solidFill>
                  <a:ln w="28575">
                    <a:solidFill>
                      <a:srgbClr val="990000"/>
                    </a:solidFill>
                    <a:round/>
                    <a:headEnd/>
                    <a:tailEnd/>
                  </a:ln>
                  <a:effectLst/>
                </p:spPr>
                <p:txBody>
                  <a:bodyPr wrap="none" anchor="ctr"/>
                  <a:lstStyle/>
                  <a:p>
                    <a:endParaRPr lang="en-US"/>
                  </a:p>
                </p:txBody>
              </p:sp>
            </p:grpSp>
            <p:grpSp>
              <p:nvGrpSpPr>
                <p:cNvPr id="234951" name="Group 455"/>
                <p:cNvGrpSpPr>
                  <a:grpSpLocks/>
                </p:cNvGrpSpPr>
                <p:nvPr/>
              </p:nvGrpSpPr>
              <p:grpSpPr bwMode="auto">
                <a:xfrm>
                  <a:off x="3168" y="2304"/>
                  <a:ext cx="96" cy="96"/>
                  <a:chOff x="576" y="3648"/>
                  <a:chExt cx="96" cy="96"/>
                </a:xfrm>
              </p:grpSpPr>
              <p:sp>
                <p:nvSpPr>
                  <p:cNvPr id="234952" name="Line 456"/>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953" name="Line 457"/>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4960" name="Group 464"/>
                <p:cNvGrpSpPr>
                  <a:grpSpLocks/>
                </p:cNvGrpSpPr>
                <p:nvPr/>
              </p:nvGrpSpPr>
              <p:grpSpPr bwMode="auto">
                <a:xfrm>
                  <a:off x="2832" y="2304"/>
                  <a:ext cx="96" cy="96"/>
                  <a:chOff x="576" y="3648"/>
                  <a:chExt cx="96" cy="96"/>
                </a:xfrm>
              </p:grpSpPr>
              <p:sp>
                <p:nvSpPr>
                  <p:cNvPr id="234961" name="Line 465"/>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962" name="Line 466"/>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4966" name="Group 470"/>
                <p:cNvGrpSpPr>
                  <a:grpSpLocks/>
                </p:cNvGrpSpPr>
                <p:nvPr/>
              </p:nvGrpSpPr>
              <p:grpSpPr bwMode="auto">
                <a:xfrm>
                  <a:off x="2496" y="2304"/>
                  <a:ext cx="96" cy="96"/>
                  <a:chOff x="576" y="3648"/>
                  <a:chExt cx="96" cy="96"/>
                </a:xfrm>
              </p:grpSpPr>
              <p:sp>
                <p:nvSpPr>
                  <p:cNvPr id="234967" name="Line 471"/>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968" name="Line 472"/>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4975" name="Group 479"/>
                <p:cNvGrpSpPr>
                  <a:grpSpLocks/>
                </p:cNvGrpSpPr>
                <p:nvPr/>
              </p:nvGrpSpPr>
              <p:grpSpPr bwMode="auto">
                <a:xfrm>
                  <a:off x="2160" y="2304"/>
                  <a:ext cx="96" cy="96"/>
                  <a:chOff x="576" y="3648"/>
                  <a:chExt cx="96" cy="96"/>
                </a:xfrm>
              </p:grpSpPr>
              <p:sp>
                <p:nvSpPr>
                  <p:cNvPr id="234976" name="Line 480"/>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977" name="Line 481"/>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4981" name="Group 485"/>
                <p:cNvGrpSpPr>
                  <a:grpSpLocks/>
                </p:cNvGrpSpPr>
                <p:nvPr/>
              </p:nvGrpSpPr>
              <p:grpSpPr bwMode="auto">
                <a:xfrm>
                  <a:off x="1824" y="2304"/>
                  <a:ext cx="96" cy="96"/>
                  <a:chOff x="576" y="3648"/>
                  <a:chExt cx="96" cy="96"/>
                </a:xfrm>
              </p:grpSpPr>
              <p:sp>
                <p:nvSpPr>
                  <p:cNvPr id="234982" name="Line 486"/>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983" name="Line 487"/>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4990" name="Group 494"/>
                <p:cNvGrpSpPr>
                  <a:grpSpLocks/>
                </p:cNvGrpSpPr>
                <p:nvPr/>
              </p:nvGrpSpPr>
              <p:grpSpPr bwMode="auto">
                <a:xfrm>
                  <a:off x="1488" y="2304"/>
                  <a:ext cx="96" cy="96"/>
                  <a:chOff x="576" y="3648"/>
                  <a:chExt cx="96" cy="96"/>
                </a:xfrm>
              </p:grpSpPr>
              <p:sp>
                <p:nvSpPr>
                  <p:cNvPr id="234991" name="Line 495"/>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992" name="Line 496"/>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652" name="Oval 156"/>
                <p:cNvSpPr>
                  <a:spLocks noChangeArrowheads="1"/>
                </p:cNvSpPr>
                <p:nvPr/>
              </p:nvSpPr>
              <p:spPr bwMode="auto">
                <a:xfrm>
                  <a:off x="1488" y="2208"/>
                  <a:ext cx="96" cy="96"/>
                </a:xfrm>
                <a:prstGeom prst="ellipse">
                  <a:avLst/>
                </a:prstGeom>
                <a:noFill/>
                <a:ln w="28575">
                  <a:solidFill>
                    <a:srgbClr val="990000"/>
                  </a:solidFill>
                  <a:round/>
                  <a:headEnd/>
                  <a:tailEnd/>
                </a:ln>
                <a:effectLst/>
              </p:spPr>
              <p:txBody>
                <a:bodyPr wrap="none" anchor="ctr"/>
                <a:lstStyle/>
                <a:p>
                  <a:endParaRPr lang="en-US"/>
                </a:p>
              </p:txBody>
            </p:sp>
            <p:sp>
              <p:nvSpPr>
                <p:cNvPr id="235029" name="Oval 533"/>
                <p:cNvSpPr>
                  <a:spLocks noChangeArrowheads="1"/>
                </p:cNvSpPr>
                <p:nvPr/>
              </p:nvSpPr>
              <p:spPr bwMode="auto">
                <a:xfrm>
                  <a:off x="3024" y="2304"/>
                  <a:ext cx="96" cy="96"/>
                </a:xfrm>
                <a:prstGeom prst="ellipse">
                  <a:avLst/>
                </a:prstGeom>
                <a:noFill/>
                <a:ln w="28575">
                  <a:solidFill>
                    <a:srgbClr val="990000"/>
                  </a:solidFill>
                  <a:round/>
                  <a:headEnd/>
                  <a:tailEnd/>
                </a:ln>
                <a:effectLst/>
              </p:spPr>
              <p:txBody>
                <a:bodyPr wrap="none" anchor="ctr"/>
                <a:lstStyle/>
                <a:p>
                  <a:endParaRPr lang="en-US"/>
                </a:p>
              </p:txBody>
            </p:sp>
            <p:sp>
              <p:nvSpPr>
                <p:cNvPr id="235040" name="Oval 544"/>
                <p:cNvSpPr>
                  <a:spLocks noChangeArrowheads="1"/>
                </p:cNvSpPr>
                <p:nvPr/>
              </p:nvSpPr>
              <p:spPr bwMode="auto">
                <a:xfrm>
                  <a:off x="2256" y="2400"/>
                  <a:ext cx="96" cy="96"/>
                </a:xfrm>
                <a:prstGeom prst="ellipse">
                  <a:avLst/>
                </a:prstGeom>
                <a:noFill/>
                <a:ln w="28575">
                  <a:solidFill>
                    <a:srgbClr val="990000"/>
                  </a:solidFill>
                  <a:round/>
                  <a:headEnd/>
                  <a:tailEnd/>
                </a:ln>
                <a:effectLst/>
              </p:spPr>
              <p:txBody>
                <a:bodyPr wrap="none" anchor="ctr"/>
                <a:lstStyle/>
                <a:p>
                  <a:endParaRPr lang="en-US"/>
                </a:p>
              </p:txBody>
            </p:sp>
            <p:sp>
              <p:nvSpPr>
                <p:cNvPr id="235044" name="Oval 548"/>
                <p:cNvSpPr>
                  <a:spLocks noChangeArrowheads="1"/>
                </p:cNvSpPr>
                <p:nvPr/>
              </p:nvSpPr>
              <p:spPr bwMode="auto">
                <a:xfrm>
                  <a:off x="3360" y="2208"/>
                  <a:ext cx="96" cy="96"/>
                </a:xfrm>
                <a:prstGeom prst="ellipse">
                  <a:avLst/>
                </a:prstGeom>
                <a:noFill/>
                <a:ln w="28575">
                  <a:solidFill>
                    <a:srgbClr val="990000"/>
                  </a:solidFill>
                  <a:round/>
                  <a:headEnd/>
                  <a:tailEnd/>
                </a:ln>
                <a:effectLst/>
              </p:spPr>
              <p:txBody>
                <a:bodyPr wrap="none" anchor="ctr"/>
                <a:lstStyle/>
                <a:p>
                  <a:endParaRPr lang="en-US"/>
                </a:p>
              </p:txBody>
            </p:sp>
            <p:sp>
              <p:nvSpPr>
                <p:cNvPr id="235050" name="Oval 554"/>
                <p:cNvSpPr>
                  <a:spLocks noChangeArrowheads="1"/>
                </p:cNvSpPr>
                <p:nvPr/>
              </p:nvSpPr>
              <p:spPr bwMode="auto">
                <a:xfrm>
                  <a:off x="1824" y="2400"/>
                  <a:ext cx="96" cy="96"/>
                </a:xfrm>
                <a:prstGeom prst="ellipse">
                  <a:avLst/>
                </a:prstGeom>
                <a:noFill/>
                <a:ln w="28575">
                  <a:solidFill>
                    <a:srgbClr val="990000"/>
                  </a:solidFill>
                  <a:round/>
                  <a:headEnd/>
                  <a:tailEnd/>
                </a:ln>
                <a:effectLst/>
              </p:spPr>
              <p:txBody>
                <a:bodyPr wrap="none" anchor="ctr"/>
                <a:lstStyle/>
                <a:p>
                  <a:endParaRPr lang="en-US"/>
                </a:p>
              </p:txBody>
            </p:sp>
            <p:sp>
              <p:nvSpPr>
                <p:cNvPr id="235053" name="Oval 557"/>
                <p:cNvSpPr>
                  <a:spLocks noChangeArrowheads="1"/>
                </p:cNvSpPr>
                <p:nvPr/>
              </p:nvSpPr>
              <p:spPr bwMode="auto">
                <a:xfrm>
                  <a:off x="2688" y="2400"/>
                  <a:ext cx="96" cy="96"/>
                </a:xfrm>
                <a:prstGeom prst="ellipse">
                  <a:avLst/>
                </a:prstGeom>
                <a:noFill/>
                <a:ln w="28575">
                  <a:solidFill>
                    <a:srgbClr val="990000"/>
                  </a:solidFill>
                  <a:round/>
                  <a:headEnd/>
                  <a:tailEnd/>
                </a:ln>
                <a:effectLst/>
              </p:spPr>
              <p:txBody>
                <a:bodyPr wrap="none" anchor="ctr"/>
                <a:lstStyle/>
                <a:p>
                  <a:endParaRPr lang="en-US"/>
                </a:p>
              </p:txBody>
            </p:sp>
          </p:grpSp>
        </p:grpSp>
        <p:grpSp>
          <p:nvGrpSpPr>
            <p:cNvPr id="234665" name="Group 169"/>
            <p:cNvGrpSpPr>
              <a:grpSpLocks/>
            </p:cNvGrpSpPr>
            <p:nvPr/>
          </p:nvGrpSpPr>
          <p:grpSpPr bwMode="auto">
            <a:xfrm>
              <a:off x="3792" y="2208"/>
              <a:ext cx="288" cy="288"/>
              <a:chOff x="3792" y="2208"/>
              <a:chExt cx="288" cy="288"/>
            </a:xfrm>
          </p:grpSpPr>
          <p:grpSp>
            <p:nvGrpSpPr>
              <p:cNvPr id="234583" name="Group 87"/>
              <p:cNvGrpSpPr>
                <a:grpSpLocks/>
              </p:cNvGrpSpPr>
              <p:nvPr/>
            </p:nvGrpSpPr>
            <p:grpSpPr bwMode="auto">
              <a:xfrm>
                <a:off x="3792" y="2208"/>
                <a:ext cx="288" cy="288"/>
                <a:chOff x="960" y="1728"/>
                <a:chExt cx="288" cy="288"/>
              </a:xfrm>
            </p:grpSpPr>
            <p:sp>
              <p:nvSpPr>
                <p:cNvPr id="234584" name="Rectangle 88"/>
                <p:cNvSpPr>
                  <a:spLocks noChangeArrowheads="1"/>
                </p:cNvSpPr>
                <p:nvPr/>
              </p:nvSpPr>
              <p:spPr bwMode="auto">
                <a:xfrm>
                  <a:off x="960" y="1728"/>
                  <a:ext cx="288" cy="288"/>
                </a:xfrm>
                <a:prstGeom prst="rect">
                  <a:avLst/>
                </a:prstGeom>
                <a:solidFill>
                  <a:srgbClr val="F3E6AF"/>
                </a:solidFill>
                <a:ln w="9525">
                  <a:solidFill>
                    <a:schemeClr val="tx1"/>
                  </a:solidFill>
                  <a:miter lim="800000"/>
                  <a:headEnd/>
                  <a:tailEnd/>
                </a:ln>
                <a:effectLst/>
              </p:spPr>
              <p:txBody>
                <a:bodyPr wrap="none" anchor="ctr"/>
                <a:lstStyle/>
                <a:p>
                  <a:endParaRPr lang="en-US"/>
                </a:p>
              </p:txBody>
            </p:sp>
            <p:sp>
              <p:nvSpPr>
                <p:cNvPr id="234585" name="Line 89"/>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586" name="Line 90"/>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587" name="Line 91"/>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588" name="Line 92"/>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613" name="Group 117"/>
              <p:cNvGrpSpPr>
                <a:grpSpLocks/>
              </p:cNvGrpSpPr>
              <p:nvPr/>
            </p:nvGrpSpPr>
            <p:grpSpPr bwMode="auto">
              <a:xfrm>
                <a:off x="3888" y="2304"/>
                <a:ext cx="96" cy="96"/>
                <a:chOff x="576" y="3648"/>
                <a:chExt cx="96" cy="96"/>
              </a:xfrm>
            </p:grpSpPr>
            <p:sp>
              <p:nvSpPr>
                <p:cNvPr id="234614" name="Line 118"/>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615" name="Line 119"/>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657" name="Oval 161"/>
              <p:cNvSpPr>
                <a:spLocks noChangeArrowheads="1"/>
              </p:cNvSpPr>
              <p:nvPr/>
            </p:nvSpPr>
            <p:spPr bwMode="auto">
              <a:xfrm>
                <a:off x="3888" y="2208"/>
                <a:ext cx="96" cy="96"/>
              </a:xfrm>
              <a:prstGeom prst="ellipse">
                <a:avLst/>
              </a:prstGeom>
              <a:noFill/>
              <a:ln w="28575">
                <a:solidFill>
                  <a:srgbClr val="990000"/>
                </a:solidFill>
                <a:round/>
                <a:headEnd/>
                <a:tailEnd/>
              </a:ln>
              <a:effectLst/>
            </p:spPr>
            <p:txBody>
              <a:bodyPr wrap="none" anchor="ctr"/>
              <a:lstStyle/>
              <a:p>
                <a:endParaRPr lang="en-US"/>
              </a:p>
            </p:txBody>
          </p:sp>
        </p:grpSp>
        <p:grpSp>
          <p:nvGrpSpPr>
            <p:cNvPr id="234996" name="Group 500"/>
            <p:cNvGrpSpPr>
              <a:grpSpLocks/>
            </p:cNvGrpSpPr>
            <p:nvPr/>
          </p:nvGrpSpPr>
          <p:grpSpPr bwMode="auto">
            <a:xfrm>
              <a:off x="3792" y="2400"/>
              <a:ext cx="96" cy="96"/>
              <a:chOff x="576" y="3648"/>
              <a:chExt cx="96" cy="96"/>
            </a:xfrm>
          </p:grpSpPr>
          <p:sp>
            <p:nvSpPr>
              <p:cNvPr id="234997" name="Line 501"/>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998" name="Line 502"/>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5109" name="Group 613"/>
            <p:cNvGrpSpPr>
              <a:grpSpLocks/>
            </p:cNvGrpSpPr>
            <p:nvPr/>
          </p:nvGrpSpPr>
          <p:grpSpPr bwMode="auto">
            <a:xfrm>
              <a:off x="2448" y="2784"/>
              <a:ext cx="1968" cy="288"/>
              <a:chOff x="2640" y="2784"/>
              <a:chExt cx="1968" cy="288"/>
            </a:xfrm>
          </p:grpSpPr>
          <p:grpSp>
            <p:nvGrpSpPr>
              <p:cNvPr id="234817" name="Group 321"/>
              <p:cNvGrpSpPr>
                <a:grpSpLocks/>
              </p:cNvGrpSpPr>
              <p:nvPr/>
            </p:nvGrpSpPr>
            <p:grpSpPr bwMode="auto">
              <a:xfrm>
                <a:off x="2640" y="2784"/>
                <a:ext cx="1968" cy="288"/>
                <a:chOff x="528" y="1632"/>
                <a:chExt cx="1968" cy="288"/>
              </a:xfrm>
            </p:grpSpPr>
            <p:grpSp>
              <p:nvGrpSpPr>
                <p:cNvPr id="234818" name="Group 322"/>
                <p:cNvGrpSpPr>
                  <a:grpSpLocks/>
                </p:cNvGrpSpPr>
                <p:nvPr/>
              </p:nvGrpSpPr>
              <p:grpSpPr bwMode="auto">
                <a:xfrm>
                  <a:off x="2208" y="1632"/>
                  <a:ext cx="288" cy="288"/>
                  <a:chOff x="960" y="1728"/>
                  <a:chExt cx="288" cy="288"/>
                </a:xfrm>
              </p:grpSpPr>
              <p:sp>
                <p:nvSpPr>
                  <p:cNvPr id="234819" name="Rectangle 323"/>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4820" name="Line 324"/>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821" name="Line 325"/>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822" name="Line 326"/>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823" name="Line 327"/>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824" name="Group 328"/>
                <p:cNvGrpSpPr>
                  <a:grpSpLocks/>
                </p:cNvGrpSpPr>
                <p:nvPr/>
              </p:nvGrpSpPr>
              <p:grpSpPr bwMode="auto">
                <a:xfrm>
                  <a:off x="2304" y="1728"/>
                  <a:ext cx="96" cy="96"/>
                  <a:chOff x="576" y="3648"/>
                  <a:chExt cx="96" cy="96"/>
                </a:xfrm>
              </p:grpSpPr>
              <p:sp>
                <p:nvSpPr>
                  <p:cNvPr id="234825" name="Line 329"/>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826" name="Line 330"/>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827" name="Oval 331"/>
                <p:cNvSpPr>
                  <a:spLocks noChangeArrowheads="1"/>
                </p:cNvSpPr>
                <p:nvPr/>
              </p:nvSpPr>
              <p:spPr bwMode="auto">
                <a:xfrm>
                  <a:off x="2304" y="1632"/>
                  <a:ext cx="96" cy="96"/>
                </a:xfrm>
                <a:prstGeom prst="ellipse">
                  <a:avLst/>
                </a:prstGeom>
                <a:solidFill>
                  <a:srgbClr val="DCFFB9"/>
                </a:solidFill>
                <a:ln w="28575">
                  <a:solidFill>
                    <a:srgbClr val="990000"/>
                  </a:solidFill>
                  <a:round/>
                  <a:headEnd/>
                  <a:tailEnd/>
                </a:ln>
                <a:effectLst/>
              </p:spPr>
              <p:txBody>
                <a:bodyPr wrap="none" anchor="ctr"/>
                <a:lstStyle/>
                <a:p>
                  <a:endParaRPr lang="en-US"/>
                </a:p>
              </p:txBody>
            </p:sp>
            <p:grpSp>
              <p:nvGrpSpPr>
                <p:cNvPr id="234828" name="Group 332"/>
                <p:cNvGrpSpPr>
                  <a:grpSpLocks/>
                </p:cNvGrpSpPr>
                <p:nvPr/>
              </p:nvGrpSpPr>
              <p:grpSpPr bwMode="auto">
                <a:xfrm>
                  <a:off x="1872" y="1632"/>
                  <a:ext cx="288" cy="288"/>
                  <a:chOff x="960" y="1728"/>
                  <a:chExt cx="288" cy="288"/>
                </a:xfrm>
              </p:grpSpPr>
              <p:sp>
                <p:nvSpPr>
                  <p:cNvPr id="234829" name="Rectangle 333"/>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4830" name="Line 334"/>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831" name="Line 335"/>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832" name="Line 336"/>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833" name="Line 337"/>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834" name="Group 338"/>
                <p:cNvGrpSpPr>
                  <a:grpSpLocks/>
                </p:cNvGrpSpPr>
                <p:nvPr/>
              </p:nvGrpSpPr>
              <p:grpSpPr bwMode="auto">
                <a:xfrm>
                  <a:off x="1968" y="1728"/>
                  <a:ext cx="96" cy="96"/>
                  <a:chOff x="576" y="3648"/>
                  <a:chExt cx="96" cy="96"/>
                </a:xfrm>
              </p:grpSpPr>
              <p:sp>
                <p:nvSpPr>
                  <p:cNvPr id="234835" name="Line 339"/>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836" name="Line 340"/>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837" name="Oval 341"/>
                <p:cNvSpPr>
                  <a:spLocks noChangeArrowheads="1"/>
                </p:cNvSpPr>
                <p:nvPr/>
              </p:nvSpPr>
              <p:spPr bwMode="auto">
                <a:xfrm>
                  <a:off x="1968" y="1632"/>
                  <a:ext cx="96" cy="96"/>
                </a:xfrm>
                <a:prstGeom prst="ellipse">
                  <a:avLst/>
                </a:prstGeom>
                <a:solidFill>
                  <a:srgbClr val="DCFFB9"/>
                </a:solidFill>
                <a:ln w="28575">
                  <a:solidFill>
                    <a:srgbClr val="990000"/>
                  </a:solidFill>
                  <a:round/>
                  <a:headEnd/>
                  <a:tailEnd/>
                </a:ln>
                <a:effectLst/>
              </p:spPr>
              <p:txBody>
                <a:bodyPr wrap="none" anchor="ctr"/>
                <a:lstStyle/>
                <a:p>
                  <a:endParaRPr lang="en-US"/>
                </a:p>
              </p:txBody>
            </p:sp>
            <p:grpSp>
              <p:nvGrpSpPr>
                <p:cNvPr id="234838" name="Group 342"/>
                <p:cNvGrpSpPr>
                  <a:grpSpLocks/>
                </p:cNvGrpSpPr>
                <p:nvPr/>
              </p:nvGrpSpPr>
              <p:grpSpPr bwMode="auto">
                <a:xfrm>
                  <a:off x="1536" y="1632"/>
                  <a:ext cx="288" cy="288"/>
                  <a:chOff x="960" y="1728"/>
                  <a:chExt cx="288" cy="288"/>
                </a:xfrm>
              </p:grpSpPr>
              <p:sp>
                <p:nvSpPr>
                  <p:cNvPr id="234839" name="Rectangle 343"/>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4840" name="Line 344"/>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841" name="Line 345"/>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842" name="Line 346"/>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843" name="Line 347"/>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844" name="Group 348"/>
                <p:cNvGrpSpPr>
                  <a:grpSpLocks/>
                </p:cNvGrpSpPr>
                <p:nvPr/>
              </p:nvGrpSpPr>
              <p:grpSpPr bwMode="auto">
                <a:xfrm>
                  <a:off x="1632" y="1728"/>
                  <a:ext cx="96" cy="96"/>
                  <a:chOff x="576" y="3648"/>
                  <a:chExt cx="96" cy="96"/>
                </a:xfrm>
              </p:grpSpPr>
              <p:sp>
                <p:nvSpPr>
                  <p:cNvPr id="234845" name="Line 349"/>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846" name="Line 350"/>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847" name="Oval 351"/>
                <p:cNvSpPr>
                  <a:spLocks noChangeArrowheads="1"/>
                </p:cNvSpPr>
                <p:nvPr/>
              </p:nvSpPr>
              <p:spPr bwMode="auto">
                <a:xfrm>
                  <a:off x="1632" y="1632"/>
                  <a:ext cx="96" cy="96"/>
                </a:xfrm>
                <a:prstGeom prst="ellipse">
                  <a:avLst/>
                </a:prstGeom>
                <a:solidFill>
                  <a:srgbClr val="DCFFB9"/>
                </a:solidFill>
                <a:ln w="28575">
                  <a:solidFill>
                    <a:srgbClr val="990000"/>
                  </a:solidFill>
                  <a:round/>
                  <a:headEnd/>
                  <a:tailEnd/>
                </a:ln>
                <a:effectLst/>
              </p:spPr>
              <p:txBody>
                <a:bodyPr wrap="none" anchor="ctr"/>
                <a:lstStyle/>
                <a:p>
                  <a:endParaRPr lang="en-US"/>
                </a:p>
              </p:txBody>
            </p:sp>
            <p:grpSp>
              <p:nvGrpSpPr>
                <p:cNvPr id="234848" name="Group 352"/>
                <p:cNvGrpSpPr>
                  <a:grpSpLocks/>
                </p:cNvGrpSpPr>
                <p:nvPr/>
              </p:nvGrpSpPr>
              <p:grpSpPr bwMode="auto">
                <a:xfrm>
                  <a:off x="528" y="1632"/>
                  <a:ext cx="288" cy="288"/>
                  <a:chOff x="960" y="1728"/>
                  <a:chExt cx="288" cy="288"/>
                </a:xfrm>
              </p:grpSpPr>
              <p:sp>
                <p:nvSpPr>
                  <p:cNvPr id="234849" name="Rectangle 353"/>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4850" name="Line 354"/>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851" name="Line 355"/>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852" name="Line 356"/>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853" name="Line 357"/>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854" name="Group 358"/>
                <p:cNvGrpSpPr>
                  <a:grpSpLocks/>
                </p:cNvGrpSpPr>
                <p:nvPr/>
              </p:nvGrpSpPr>
              <p:grpSpPr bwMode="auto">
                <a:xfrm>
                  <a:off x="624" y="1728"/>
                  <a:ext cx="96" cy="96"/>
                  <a:chOff x="576" y="3648"/>
                  <a:chExt cx="96" cy="96"/>
                </a:xfrm>
              </p:grpSpPr>
              <p:sp>
                <p:nvSpPr>
                  <p:cNvPr id="234855" name="Line 359"/>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856" name="Line 360"/>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857" name="Oval 361"/>
                <p:cNvSpPr>
                  <a:spLocks noChangeArrowheads="1"/>
                </p:cNvSpPr>
                <p:nvPr/>
              </p:nvSpPr>
              <p:spPr bwMode="auto">
                <a:xfrm>
                  <a:off x="624" y="1632"/>
                  <a:ext cx="96" cy="96"/>
                </a:xfrm>
                <a:prstGeom prst="ellipse">
                  <a:avLst/>
                </a:prstGeom>
                <a:solidFill>
                  <a:srgbClr val="DCFFB9"/>
                </a:solidFill>
                <a:ln w="28575">
                  <a:solidFill>
                    <a:srgbClr val="990000"/>
                  </a:solidFill>
                  <a:round/>
                  <a:headEnd/>
                  <a:tailEnd/>
                </a:ln>
                <a:effectLst/>
              </p:spPr>
              <p:txBody>
                <a:bodyPr wrap="none" anchor="ctr"/>
                <a:lstStyle/>
                <a:p>
                  <a:endParaRPr lang="en-US"/>
                </a:p>
              </p:txBody>
            </p:sp>
            <p:grpSp>
              <p:nvGrpSpPr>
                <p:cNvPr id="234858" name="Group 362"/>
                <p:cNvGrpSpPr>
                  <a:grpSpLocks/>
                </p:cNvGrpSpPr>
                <p:nvPr/>
              </p:nvGrpSpPr>
              <p:grpSpPr bwMode="auto">
                <a:xfrm>
                  <a:off x="864" y="1632"/>
                  <a:ext cx="288" cy="288"/>
                  <a:chOff x="960" y="1728"/>
                  <a:chExt cx="288" cy="288"/>
                </a:xfrm>
              </p:grpSpPr>
              <p:sp>
                <p:nvSpPr>
                  <p:cNvPr id="234859" name="Rectangle 363"/>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4860" name="Line 364"/>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861" name="Line 365"/>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862" name="Line 366"/>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863" name="Line 367"/>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864" name="Group 368"/>
                <p:cNvGrpSpPr>
                  <a:grpSpLocks/>
                </p:cNvGrpSpPr>
                <p:nvPr/>
              </p:nvGrpSpPr>
              <p:grpSpPr bwMode="auto">
                <a:xfrm>
                  <a:off x="960" y="1728"/>
                  <a:ext cx="96" cy="96"/>
                  <a:chOff x="576" y="3648"/>
                  <a:chExt cx="96" cy="96"/>
                </a:xfrm>
              </p:grpSpPr>
              <p:sp>
                <p:nvSpPr>
                  <p:cNvPr id="234865" name="Line 369"/>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866" name="Line 370"/>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867" name="Oval 371"/>
                <p:cNvSpPr>
                  <a:spLocks noChangeArrowheads="1"/>
                </p:cNvSpPr>
                <p:nvPr/>
              </p:nvSpPr>
              <p:spPr bwMode="auto">
                <a:xfrm>
                  <a:off x="960" y="1632"/>
                  <a:ext cx="96" cy="96"/>
                </a:xfrm>
                <a:prstGeom prst="ellipse">
                  <a:avLst/>
                </a:prstGeom>
                <a:solidFill>
                  <a:srgbClr val="DCFFB9"/>
                </a:solidFill>
                <a:ln w="28575">
                  <a:solidFill>
                    <a:srgbClr val="990000"/>
                  </a:solidFill>
                  <a:round/>
                  <a:headEnd/>
                  <a:tailEnd/>
                </a:ln>
                <a:effectLst/>
              </p:spPr>
              <p:txBody>
                <a:bodyPr wrap="none" anchor="ctr"/>
                <a:lstStyle/>
                <a:p>
                  <a:endParaRPr lang="en-US"/>
                </a:p>
              </p:txBody>
            </p:sp>
            <p:grpSp>
              <p:nvGrpSpPr>
                <p:cNvPr id="234868" name="Group 372"/>
                <p:cNvGrpSpPr>
                  <a:grpSpLocks/>
                </p:cNvGrpSpPr>
                <p:nvPr/>
              </p:nvGrpSpPr>
              <p:grpSpPr bwMode="auto">
                <a:xfrm>
                  <a:off x="1200" y="1632"/>
                  <a:ext cx="288" cy="288"/>
                  <a:chOff x="960" y="1728"/>
                  <a:chExt cx="288" cy="288"/>
                </a:xfrm>
              </p:grpSpPr>
              <p:sp>
                <p:nvSpPr>
                  <p:cNvPr id="234869" name="Rectangle 373"/>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4870" name="Line 374"/>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871" name="Line 375"/>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872" name="Line 376"/>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873" name="Line 377"/>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874" name="Group 378"/>
                <p:cNvGrpSpPr>
                  <a:grpSpLocks/>
                </p:cNvGrpSpPr>
                <p:nvPr/>
              </p:nvGrpSpPr>
              <p:grpSpPr bwMode="auto">
                <a:xfrm>
                  <a:off x="1296" y="1728"/>
                  <a:ext cx="96" cy="96"/>
                  <a:chOff x="576" y="3648"/>
                  <a:chExt cx="96" cy="96"/>
                </a:xfrm>
              </p:grpSpPr>
              <p:sp>
                <p:nvSpPr>
                  <p:cNvPr id="234875" name="Line 379"/>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876" name="Line 380"/>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877" name="Oval 381"/>
                <p:cNvSpPr>
                  <a:spLocks noChangeArrowheads="1"/>
                </p:cNvSpPr>
                <p:nvPr/>
              </p:nvSpPr>
              <p:spPr bwMode="auto">
                <a:xfrm>
                  <a:off x="1296" y="1632"/>
                  <a:ext cx="96" cy="96"/>
                </a:xfrm>
                <a:prstGeom prst="ellipse">
                  <a:avLst/>
                </a:prstGeom>
                <a:solidFill>
                  <a:srgbClr val="DCFFB9"/>
                </a:solidFill>
                <a:ln w="28575">
                  <a:solidFill>
                    <a:srgbClr val="990000"/>
                  </a:solidFill>
                  <a:round/>
                  <a:headEnd/>
                  <a:tailEnd/>
                </a:ln>
                <a:effectLst/>
              </p:spPr>
              <p:txBody>
                <a:bodyPr wrap="none" anchor="ctr"/>
                <a:lstStyle/>
                <a:p>
                  <a:endParaRPr lang="en-US"/>
                </a:p>
              </p:txBody>
            </p:sp>
          </p:grpSp>
          <p:grpSp>
            <p:nvGrpSpPr>
              <p:cNvPr id="234942" name="Group 446"/>
              <p:cNvGrpSpPr>
                <a:grpSpLocks/>
              </p:cNvGrpSpPr>
              <p:nvPr/>
            </p:nvGrpSpPr>
            <p:grpSpPr bwMode="auto">
              <a:xfrm>
                <a:off x="3984" y="2976"/>
                <a:ext cx="96" cy="96"/>
                <a:chOff x="576" y="3648"/>
                <a:chExt cx="96" cy="96"/>
              </a:xfrm>
            </p:grpSpPr>
            <p:sp>
              <p:nvSpPr>
                <p:cNvPr id="234943" name="Line 447"/>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944" name="Line 448"/>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4948" name="Group 452"/>
              <p:cNvGrpSpPr>
                <a:grpSpLocks/>
              </p:cNvGrpSpPr>
              <p:nvPr/>
            </p:nvGrpSpPr>
            <p:grpSpPr bwMode="auto">
              <a:xfrm>
                <a:off x="3648" y="2976"/>
                <a:ext cx="96" cy="96"/>
                <a:chOff x="576" y="3648"/>
                <a:chExt cx="96" cy="96"/>
              </a:xfrm>
            </p:grpSpPr>
            <p:sp>
              <p:nvSpPr>
                <p:cNvPr id="234949" name="Line 453"/>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950" name="Line 454"/>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4957" name="Group 461"/>
              <p:cNvGrpSpPr>
                <a:grpSpLocks/>
              </p:cNvGrpSpPr>
              <p:nvPr/>
            </p:nvGrpSpPr>
            <p:grpSpPr bwMode="auto">
              <a:xfrm>
                <a:off x="3312" y="2976"/>
                <a:ext cx="96" cy="96"/>
                <a:chOff x="576" y="3648"/>
                <a:chExt cx="96" cy="96"/>
              </a:xfrm>
            </p:grpSpPr>
            <p:sp>
              <p:nvSpPr>
                <p:cNvPr id="234958" name="Line 462"/>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959" name="Line 463"/>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4963" name="Group 467"/>
              <p:cNvGrpSpPr>
                <a:grpSpLocks/>
              </p:cNvGrpSpPr>
              <p:nvPr/>
            </p:nvGrpSpPr>
            <p:grpSpPr bwMode="auto">
              <a:xfrm>
                <a:off x="2976" y="2976"/>
                <a:ext cx="96" cy="96"/>
                <a:chOff x="576" y="3648"/>
                <a:chExt cx="96" cy="96"/>
              </a:xfrm>
            </p:grpSpPr>
            <p:sp>
              <p:nvSpPr>
                <p:cNvPr id="234964" name="Line 468"/>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965" name="Line 469"/>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4972" name="Group 476"/>
              <p:cNvGrpSpPr>
                <a:grpSpLocks/>
              </p:cNvGrpSpPr>
              <p:nvPr/>
            </p:nvGrpSpPr>
            <p:grpSpPr bwMode="auto">
              <a:xfrm>
                <a:off x="2640" y="2976"/>
                <a:ext cx="96" cy="96"/>
                <a:chOff x="576" y="3648"/>
                <a:chExt cx="96" cy="96"/>
              </a:xfrm>
            </p:grpSpPr>
            <p:sp>
              <p:nvSpPr>
                <p:cNvPr id="234973" name="Line 477"/>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974" name="Line 478"/>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5026" name="Oval 530"/>
              <p:cNvSpPr>
                <a:spLocks noChangeArrowheads="1"/>
              </p:cNvSpPr>
              <p:nvPr/>
            </p:nvSpPr>
            <p:spPr bwMode="auto">
              <a:xfrm>
                <a:off x="2976" y="2880"/>
                <a:ext cx="96" cy="96"/>
              </a:xfrm>
              <a:prstGeom prst="ellipse">
                <a:avLst/>
              </a:prstGeom>
              <a:noFill/>
              <a:ln w="28575">
                <a:solidFill>
                  <a:srgbClr val="990000"/>
                </a:solidFill>
                <a:round/>
                <a:headEnd/>
                <a:tailEnd/>
              </a:ln>
              <a:effectLst/>
            </p:spPr>
            <p:txBody>
              <a:bodyPr wrap="none" anchor="ctr"/>
              <a:lstStyle/>
              <a:p>
                <a:endParaRPr lang="en-US"/>
              </a:p>
            </p:txBody>
          </p:sp>
          <p:sp>
            <p:nvSpPr>
              <p:cNvPr id="235031" name="Oval 535"/>
              <p:cNvSpPr>
                <a:spLocks noChangeArrowheads="1"/>
              </p:cNvSpPr>
              <p:nvPr/>
            </p:nvSpPr>
            <p:spPr bwMode="auto">
              <a:xfrm>
                <a:off x="4176" y="2880"/>
                <a:ext cx="96" cy="96"/>
              </a:xfrm>
              <a:prstGeom prst="ellipse">
                <a:avLst/>
              </a:prstGeom>
              <a:noFill/>
              <a:ln w="28575">
                <a:solidFill>
                  <a:srgbClr val="990000"/>
                </a:solidFill>
                <a:round/>
                <a:headEnd/>
                <a:tailEnd/>
              </a:ln>
              <a:effectLst/>
            </p:spPr>
            <p:txBody>
              <a:bodyPr wrap="none" anchor="ctr"/>
              <a:lstStyle/>
              <a:p>
                <a:endParaRPr lang="en-US"/>
              </a:p>
            </p:txBody>
          </p:sp>
          <p:sp>
            <p:nvSpPr>
              <p:cNvPr id="235032" name="Oval 536"/>
              <p:cNvSpPr>
                <a:spLocks noChangeArrowheads="1"/>
              </p:cNvSpPr>
              <p:nvPr/>
            </p:nvSpPr>
            <p:spPr bwMode="auto">
              <a:xfrm>
                <a:off x="3840" y="2976"/>
                <a:ext cx="96" cy="96"/>
              </a:xfrm>
              <a:prstGeom prst="ellipse">
                <a:avLst/>
              </a:prstGeom>
              <a:noFill/>
              <a:ln w="28575">
                <a:solidFill>
                  <a:srgbClr val="990000"/>
                </a:solidFill>
                <a:round/>
                <a:headEnd/>
                <a:tailEnd/>
              </a:ln>
              <a:effectLst/>
            </p:spPr>
            <p:txBody>
              <a:bodyPr wrap="none" anchor="ctr"/>
              <a:lstStyle/>
              <a:p>
                <a:endParaRPr lang="en-US"/>
              </a:p>
            </p:txBody>
          </p:sp>
          <p:sp>
            <p:nvSpPr>
              <p:cNvPr id="235035" name="Oval 539"/>
              <p:cNvSpPr>
                <a:spLocks noChangeArrowheads="1"/>
              </p:cNvSpPr>
              <p:nvPr/>
            </p:nvSpPr>
            <p:spPr bwMode="auto">
              <a:xfrm>
                <a:off x="2640" y="2784"/>
                <a:ext cx="96" cy="96"/>
              </a:xfrm>
              <a:prstGeom prst="ellipse">
                <a:avLst/>
              </a:prstGeom>
              <a:noFill/>
              <a:ln w="28575">
                <a:solidFill>
                  <a:srgbClr val="990000"/>
                </a:solidFill>
                <a:round/>
                <a:headEnd/>
                <a:tailEnd/>
              </a:ln>
              <a:effectLst/>
            </p:spPr>
            <p:txBody>
              <a:bodyPr wrap="none" anchor="ctr"/>
              <a:lstStyle/>
              <a:p>
                <a:endParaRPr lang="en-US"/>
              </a:p>
            </p:txBody>
          </p:sp>
          <p:sp>
            <p:nvSpPr>
              <p:cNvPr id="235041" name="Oval 545"/>
              <p:cNvSpPr>
                <a:spLocks noChangeArrowheads="1"/>
              </p:cNvSpPr>
              <p:nvPr/>
            </p:nvSpPr>
            <p:spPr bwMode="auto">
              <a:xfrm>
                <a:off x="3408" y="2976"/>
                <a:ext cx="96" cy="96"/>
              </a:xfrm>
              <a:prstGeom prst="ellipse">
                <a:avLst/>
              </a:prstGeom>
              <a:noFill/>
              <a:ln w="28575">
                <a:solidFill>
                  <a:srgbClr val="990000"/>
                </a:solidFill>
                <a:round/>
                <a:headEnd/>
                <a:tailEnd/>
              </a:ln>
              <a:effectLst/>
            </p:spPr>
            <p:txBody>
              <a:bodyPr wrap="none" anchor="ctr"/>
              <a:lstStyle/>
              <a:p>
                <a:endParaRPr lang="en-US"/>
              </a:p>
            </p:txBody>
          </p:sp>
          <p:sp>
            <p:nvSpPr>
              <p:cNvPr id="235057" name="Oval 561"/>
              <p:cNvSpPr>
                <a:spLocks noChangeArrowheads="1"/>
              </p:cNvSpPr>
              <p:nvPr/>
            </p:nvSpPr>
            <p:spPr bwMode="auto">
              <a:xfrm>
                <a:off x="4512" y="2784"/>
                <a:ext cx="96" cy="96"/>
              </a:xfrm>
              <a:prstGeom prst="ellipse">
                <a:avLst/>
              </a:prstGeom>
              <a:noFill/>
              <a:ln w="28575">
                <a:solidFill>
                  <a:srgbClr val="990000"/>
                </a:solidFill>
                <a:round/>
                <a:headEnd/>
                <a:tailEnd/>
              </a:ln>
              <a:effectLst/>
            </p:spPr>
            <p:txBody>
              <a:bodyPr wrap="none" anchor="ctr"/>
              <a:lstStyle/>
              <a:p>
                <a:endParaRPr lang="en-US"/>
              </a:p>
            </p:txBody>
          </p:sp>
        </p:grpSp>
        <p:grpSp>
          <p:nvGrpSpPr>
            <p:cNvPr id="235060" name="Group 564"/>
            <p:cNvGrpSpPr>
              <a:grpSpLocks/>
            </p:cNvGrpSpPr>
            <p:nvPr/>
          </p:nvGrpSpPr>
          <p:grpSpPr bwMode="auto">
            <a:xfrm>
              <a:off x="528" y="1056"/>
              <a:ext cx="1968" cy="864"/>
              <a:chOff x="528" y="1056"/>
              <a:chExt cx="1968" cy="864"/>
            </a:xfrm>
          </p:grpSpPr>
          <p:grpSp>
            <p:nvGrpSpPr>
              <p:cNvPr id="234663" name="Group 167"/>
              <p:cNvGrpSpPr>
                <a:grpSpLocks/>
              </p:cNvGrpSpPr>
              <p:nvPr/>
            </p:nvGrpSpPr>
            <p:grpSpPr bwMode="auto">
              <a:xfrm>
                <a:off x="1920" y="1056"/>
                <a:ext cx="288" cy="288"/>
                <a:chOff x="1920" y="1056"/>
                <a:chExt cx="288" cy="288"/>
              </a:xfrm>
            </p:grpSpPr>
            <p:grpSp>
              <p:nvGrpSpPr>
                <p:cNvPr id="234499" name="Group 3"/>
                <p:cNvGrpSpPr>
                  <a:grpSpLocks/>
                </p:cNvGrpSpPr>
                <p:nvPr/>
              </p:nvGrpSpPr>
              <p:grpSpPr bwMode="auto">
                <a:xfrm>
                  <a:off x="1920" y="1056"/>
                  <a:ext cx="288" cy="288"/>
                  <a:chOff x="960" y="1728"/>
                  <a:chExt cx="288" cy="288"/>
                </a:xfrm>
              </p:grpSpPr>
              <p:sp>
                <p:nvSpPr>
                  <p:cNvPr id="234500" name="Rectangle 4"/>
                  <p:cNvSpPr>
                    <a:spLocks noChangeArrowheads="1"/>
                  </p:cNvSpPr>
                  <p:nvPr/>
                </p:nvSpPr>
                <p:spPr bwMode="auto">
                  <a:xfrm>
                    <a:off x="960" y="1728"/>
                    <a:ext cx="288" cy="288"/>
                  </a:xfrm>
                  <a:prstGeom prst="rect">
                    <a:avLst/>
                  </a:prstGeom>
                  <a:solidFill>
                    <a:srgbClr val="F3E6AF"/>
                  </a:solidFill>
                  <a:ln w="9525">
                    <a:solidFill>
                      <a:schemeClr val="tx1"/>
                    </a:solidFill>
                    <a:miter lim="800000"/>
                    <a:headEnd/>
                    <a:tailEnd/>
                  </a:ln>
                  <a:effectLst/>
                </p:spPr>
                <p:txBody>
                  <a:bodyPr wrap="none" anchor="ctr"/>
                  <a:lstStyle/>
                  <a:p>
                    <a:endParaRPr lang="en-US"/>
                  </a:p>
                </p:txBody>
              </p:sp>
              <p:sp>
                <p:nvSpPr>
                  <p:cNvPr id="234501" name="Line 5"/>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502" name="Line 6"/>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503" name="Line 7"/>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504" name="Line 8"/>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610" name="Group 114"/>
                <p:cNvGrpSpPr>
                  <a:grpSpLocks/>
                </p:cNvGrpSpPr>
                <p:nvPr/>
              </p:nvGrpSpPr>
              <p:grpSpPr bwMode="auto">
                <a:xfrm>
                  <a:off x="2016" y="1152"/>
                  <a:ext cx="96" cy="96"/>
                  <a:chOff x="576" y="3648"/>
                  <a:chExt cx="96" cy="96"/>
                </a:xfrm>
              </p:grpSpPr>
              <p:sp>
                <p:nvSpPr>
                  <p:cNvPr id="234611" name="Line 115"/>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612" name="Line 116"/>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655" name="Oval 159"/>
                <p:cNvSpPr>
                  <a:spLocks noChangeArrowheads="1"/>
                </p:cNvSpPr>
                <p:nvPr/>
              </p:nvSpPr>
              <p:spPr bwMode="auto">
                <a:xfrm>
                  <a:off x="2016" y="1056"/>
                  <a:ext cx="96" cy="96"/>
                </a:xfrm>
                <a:prstGeom prst="ellipse">
                  <a:avLst/>
                </a:prstGeom>
                <a:noFill/>
                <a:ln w="28575">
                  <a:solidFill>
                    <a:srgbClr val="990000"/>
                  </a:solidFill>
                  <a:round/>
                  <a:headEnd/>
                  <a:tailEnd/>
                </a:ln>
                <a:effectLst/>
              </p:spPr>
              <p:txBody>
                <a:bodyPr wrap="none" anchor="ctr"/>
                <a:lstStyle/>
                <a:p>
                  <a:endParaRPr lang="en-US"/>
                </a:p>
              </p:txBody>
            </p:sp>
          </p:grpSp>
          <p:grpSp>
            <p:nvGrpSpPr>
              <p:cNvPr id="235005" name="Group 509"/>
              <p:cNvGrpSpPr>
                <a:grpSpLocks/>
              </p:cNvGrpSpPr>
              <p:nvPr/>
            </p:nvGrpSpPr>
            <p:grpSpPr bwMode="auto">
              <a:xfrm>
                <a:off x="1920" y="1056"/>
                <a:ext cx="96" cy="96"/>
                <a:chOff x="576" y="3648"/>
                <a:chExt cx="96" cy="96"/>
              </a:xfrm>
            </p:grpSpPr>
            <p:sp>
              <p:nvSpPr>
                <p:cNvPr id="235006" name="Line 510"/>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5007" name="Line 511"/>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5059" name="Group 563"/>
              <p:cNvGrpSpPr>
                <a:grpSpLocks/>
              </p:cNvGrpSpPr>
              <p:nvPr/>
            </p:nvGrpSpPr>
            <p:grpSpPr bwMode="auto">
              <a:xfrm>
                <a:off x="528" y="1632"/>
                <a:ext cx="1968" cy="288"/>
                <a:chOff x="528" y="1632"/>
                <a:chExt cx="1968" cy="288"/>
              </a:xfrm>
            </p:grpSpPr>
            <p:grpSp>
              <p:nvGrpSpPr>
                <p:cNvPr id="234755" name="Group 259"/>
                <p:cNvGrpSpPr>
                  <a:grpSpLocks/>
                </p:cNvGrpSpPr>
                <p:nvPr/>
              </p:nvGrpSpPr>
              <p:grpSpPr bwMode="auto">
                <a:xfrm>
                  <a:off x="528" y="1632"/>
                  <a:ext cx="1968" cy="288"/>
                  <a:chOff x="528" y="1632"/>
                  <a:chExt cx="1968" cy="288"/>
                </a:xfrm>
              </p:grpSpPr>
              <p:grpSp>
                <p:nvGrpSpPr>
                  <p:cNvPr id="234668" name="Group 172"/>
                  <p:cNvGrpSpPr>
                    <a:grpSpLocks/>
                  </p:cNvGrpSpPr>
                  <p:nvPr/>
                </p:nvGrpSpPr>
                <p:grpSpPr bwMode="auto">
                  <a:xfrm>
                    <a:off x="2208" y="1632"/>
                    <a:ext cx="288" cy="288"/>
                    <a:chOff x="960" y="1728"/>
                    <a:chExt cx="288" cy="288"/>
                  </a:xfrm>
                </p:grpSpPr>
                <p:sp>
                  <p:nvSpPr>
                    <p:cNvPr id="234669" name="Rectangle 173"/>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4670" name="Line 174"/>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671" name="Line 175"/>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672" name="Line 176"/>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673" name="Line 177"/>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674" name="Group 178"/>
                  <p:cNvGrpSpPr>
                    <a:grpSpLocks/>
                  </p:cNvGrpSpPr>
                  <p:nvPr/>
                </p:nvGrpSpPr>
                <p:grpSpPr bwMode="auto">
                  <a:xfrm>
                    <a:off x="2304" y="1728"/>
                    <a:ext cx="96" cy="96"/>
                    <a:chOff x="576" y="3648"/>
                    <a:chExt cx="96" cy="96"/>
                  </a:xfrm>
                </p:grpSpPr>
                <p:sp>
                  <p:nvSpPr>
                    <p:cNvPr id="234675" name="Line 179"/>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676" name="Line 180"/>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677" name="Oval 181"/>
                  <p:cNvSpPr>
                    <a:spLocks noChangeArrowheads="1"/>
                  </p:cNvSpPr>
                  <p:nvPr/>
                </p:nvSpPr>
                <p:spPr bwMode="auto">
                  <a:xfrm>
                    <a:off x="2304" y="1632"/>
                    <a:ext cx="96" cy="96"/>
                  </a:xfrm>
                  <a:prstGeom prst="ellipse">
                    <a:avLst/>
                  </a:prstGeom>
                  <a:solidFill>
                    <a:srgbClr val="DCFFB9"/>
                  </a:solidFill>
                  <a:ln w="28575">
                    <a:solidFill>
                      <a:srgbClr val="990000"/>
                    </a:solidFill>
                    <a:round/>
                    <a:headEnd/>
                    <a:tailEnd/>
                  </a:ln>
                  <a:effectLst/>
                </p:spPr>
                <p:txBody>
                  <a:bodyPr wrap="none" anchor="ctr"/>
                  <a:lstStyle/>
                  <a:p>
                    <a:endParaRPr lang="en-US"/>
                  </a:p>
                </p:txBody>
              </p:sp>
              <p:grpSp>
                <p:nvGrpSpPr>
                  <p:cNvPr id="234701" name="Group 205"/>
                  <p:cNvGrpSpPr>
                    <a:grpSpLocks/>
                  </p:cNvGrpSpPr>
                  <p:nvPr/>
                </p:nvGrpSpPr>
                <p:grpSpPr bwMode="auto">
                  <a:xfrm>
                    <a:off x="1872" y="1632"/>
                    <a:ext cx="288" cy="288"/>
                    <a:chOff x="960" y="1728"/>
                    <a:chExt cx="288" cy="288"/>
                  </a:xfrm>
                </p:grpSpPr>
                <p:sp>
                  <p:nvSpPr>
                    <p:cNvPr id="234702" name="Rectangle 206"/>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4703" name="Line 207"/>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704" name="Line 208"/>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705" name="Line 209"/>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706" name="Line 210"/>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707" name="Group 211"/>
                  <p:cNvGrpSpPr>
                    <a:grpSpLocks/>
                  </p:cNvGrpSpPr>
                  <p:nvPr/>
                </p:nvGrpSpPr>
                <p:grpSpPr bwMode="auto">
                  <a:xfrm>
                    <a:off x="1968" y="1728"/>
                    <a:ext cx="96" cy="96"/>
                    <a:chOff x="576" y="3648"/>
                    <a:chExt cx="96" cy="96"/>
                  </a:xfrm>
                </p:grpSpPr>
                <p:sp>
                  <p:nvSpPr>
                    <p:cNvPr id="234708" name="Line 212"/>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709" name="Line 213"/>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710" name="Oval 214"/>
                  <p:cNvSpPr>
                    <a:spLocks noChangeArrowheads="1"/>
                  </p:cNvSpPr>
                  <p:nvPr/>
                </p:nvSpPr>
                <p:spPr bwMode="auto">
                  <a:xfrm>
                    <a:off x="1968" y="1632"/>
                    <a:ext cx="96" cy="96"/>
                  </a:xfrm>
                  <a:prstGeom prst="ellipse">
                    <a:avLst/>
                  </a:prstGeom>
                  <a:solidFill>
                    <a:srgbClr val="DCFFB9"/>
                  </a:solidFill>
                  <a:ln w="28575">
                    <a:solidFill>
                      <a:srgbClr val="990000"/>
                    </a:solidFill>
                    <a:round/>
                    <a:headEnd/>
                    <a:tailEnd/>
                  </a:ln>
                  <a:effectLst/>
                </p:spPr>
                <p:txBody>
                  <a:bodyPr wrap="none" anchor="ctr"/>
                  <a:lstStyle/>
                  <a:p>
                    <a:endParaRPr lang="en-US"/>
                  </a:p>
                </p:txBody>
              </p:sp>
              <p:grpSp>
                <p:nvGrpSpPr>
                  <p:cNvPr id="234712" name="Group 216"/>
                  <p:cNvGrpSpPr>
                    <a:grpSpLocks/>
                  </p:cNvGrpSpPr>
                  <p:nvPr/>
                </p:nvGrpSpPr>
                <p:grpSpPr bwMode="auto">
                  <a:xfrm>
                    <a:off x="1536" y="1632"/>
                    <a:ext cx="288" cy="288"/>
                    <a:chOff x="960" y="1728"/>
                    <a:chExt cx="288" cy="288"/>
                  </a:xfrm>
                </p:grpSpPr>
                <p:sp>
                  <p:nvSpPr>
                    <p:cNvPr id="234713" name="Rectangle 217"/>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4714" name="Line 218"/>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715" name="Line 219"/>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716" name="Line 220"/>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717" name="Line 221"/>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718" name="Group 222"/>
                  <p:cNvGrpSpPr>
                    <a:grpSpLocks/>
                  </p:cNvGrpSpPr>
                  <p:nvPr/>
                </p:nvGrpSpPr>
                <p:grpSpPr bwMode="auto">
                  <a:xfrm>
                    <a:off x="1632" y="1728"/>
                    <a:ext cx="96" cy="96"/>
                    <a:chOff x="576" y="3648"/>
                    <a:chExt cx="96" cy="96"/>
                  </a:xfrm>
                </p:grpSpPr>
                <p:sp>
                  <p:nvSpPr>
                    <p:cNvPr id="234719" name="Line 223"/>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720" name="Line 224"/>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721" name="Oval 225"/>
                  <p:cNvSpPr>
                    <a:spLocks noChangeArrowheads="1"/>
                  </p:cNvSpPr>
                  <p:nvPr/>
                </p:nvSpPr>
                <p:spPr bwMode="auto">
                  <a:xfrm>
                    <a:off x="1632" y="1632"/>
                    <a:ext cx="96" cy="96"/>
                  </a:xfrm>
                  <a:prstGeom prst="ellipse">
                    <a:avLst/>
                  </a:prstGeom>
                  <a:solidFill>
                    <a:srgbClr val="DCFFB9"/>
                  </a:solidFill>
                  <a:ln w="28575">
                    <a:solidFill>
                      <a:srgbClr val="990000"/>
                    </a:solidFill>
                    <a:round/>
                    <a:headEnd/>
                    <a:tailEnd/>
                  </a:ln>
                  <a:effectLst/>
                </p:spPr>
                <p:txBody>
                  <a:bodyPr wrap="none" anchor="ctr"/>
                  <a:lstStyle/>
                  <a:p>
                    <a:endParaRPr lang="en-US"/>
                  </a:p>
                </p:txBody>
              </p:sp>
              <p:grpSp>
                <p:nvGrpSpPr>
                  <p:cNvPr id="234723" name="Group 227"/>
                  <p:cNvGrpSpPr>
                    <a:grpSpLocks/>
                  </p:cNvGrpSpPr>
                  <p:nvPr/>
                </p:nvGrpSpPr>
                <p:grpSpPr bwMode="auto">
                  <a:xfrm>
                    <a:off x="528" y="1632"/>
                    <a:ext cx="288" cy="288"/>
                    <a:chOff x="960" y="1728"/>
                    <a:chExt cx="288" cy="288"/>
                  </a:xfrm>
                </p:grpSpPr>
                <p:sp>
                  <p:nvSpPr>
                    <p:cNvPr id="234724" name="Rectangle 228"/>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4725" name="Line 229"/>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726" name="Line 230"/>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727" name="Line 231"/>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728" name="Line 232"/>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729" name="Group 233"/>
                  <p:cNvGrpSpPr>
                    <a:grpSpLocks/>
                  </p:cNvGrpSpPr>
                  <p:nvPr/>
                </p:nvGrpSpPr>
                <p:grpSpPr bwMode="auto">
                  <a:xfrm>
                    <a:off x="624" y="1728"/>
                    <a:ext cx="96" cy="96"/>
                    <a:chOff x="576" y="3648"/>
                    <a:chExt cx="96" cy="96"/>
                  </a:xfrm>
                </p:grpSpPr>
                <p:sp>
                  <p:nvSpPr>
                    <p:cNvPr id="234730" name="Line 234"/>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731" name="Line 235"/>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732" name="Oval 236"/>
                  <p:cNvSpPr>
                    <a:spLocks noChangeArrowheads="1"/>
                  </p:cNvSpPr>
                  <p:nvPr/>
                </p:nvSpPr>
                <p:spPr bwMode="auto">
                  <a:xfrm>
                    <a:off x="624" y="1632"/>
                    <a:ext cx="96" cy="96"/>
                  </a:xfrm>
                  <a:prstGeom prst="ellipse">
                    <a:avLst/>
                  </a:prstGeom>
                  <a:solidFill>
                    <a:srgbClr val="DCFFB9"/>
                  </a:solidFill>
                  <a:ln w="28575">
                    <a:solidFill>
                      <a:srgbClr val="990000"/>
                    </a:solidFill>
                    <a:round/>
                    <a:headEnd/>
                    <a:tailEnd/>
                  </a:ln>
                  <a:effectLst/>
                </p:spPr>
                <p:txBody>
                  <a:bodyPr wrap="none" anchor="ctr"/>
                  <a:lstStyle/>
                  <a:p>
                    <a:endParaRPr lang="en-US"/>
                  </a:p>
                </p:txBody>
              </p:sp>
              <p:grpSp>
                <p:nvGrpSpPr>
                  <p:cNvPr id="234734" name="Group 238"/>
                  <p:cNvGrpSpPr>
                    <a:grpSpLocks/>
                  </p:cNvGrpSpPr>
                  <p:nvPr/>
                </p:nvGrpSpPr>
                <p:grpSpPr bwMode="auto">
                  <a:xfrm>
                    <a:off x="864" y="1632"/>
                    <a:ext cx="288" cy="288"/>
                    <a:chOff x="960" y="1728"/>
                    <a:chExt cx="288" cy="288"/>
                  </a:xfrm>
                </p:grpSpPr>
                <p:sp>
                  <p:nvSpPr>
                    <p:cNvPr id="234735" name="Rectangle 239"/>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4736" name="Line 240"/>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737" name="Line 241"/>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738" name="Line 242"/>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739" name="Line 243"/>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740" name="Group 244"/>
                  <p:cNvGrpSpPr>
                    <a:grpSpLocks/>
                  </p:cNvGrpSpPr>
                  <p:nvPr/>
                </p:nvGrpSpPr>
                <p:grpSpPr bwMode="auto">
                  <a:xfrm>
                    <a:off x="960" y="1728"/>
                    <a:ext cx="96" cy="96"/>
                    <a:chOff x="576" y="3648"/>
                    <a:chExt cx="96" cy="96"/>
                  </a:xfrm>
                </p:grpSpPr>
                <p:sp>
                  <p:nvSpPr>
                    <p:cNvPr id="234741" name="Line 245"/>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742" name="Line 246"/>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743" name="Oval 247"/>
                  <p:cNvSpPr>
                    <a:spLocks noChangeArrowheads="1"/>
                  </p:cNvSpPr>
                  <p:nvPr/>
                </p:nvSpPr>
                <p:spPr bwMode="auto">
                  <a:xfrm>
                    <a:off x="960" y="1632"/>
                    <a:ext cx="96" cy="96"/>
                  </a:xfrm>
                  <a:prstGeom prst="ellipse">
                    <a:avLst/>
                  </a:prstGeom>
                  <a:solidFill>
                    <a:srgbClr val="DCFFB9"/>
                  </a:solidFill>
                  <a:ln w="28575">
                    <a:solidFill>
                      <a:srgbClr val="990000"/>
                    </a:solidFill>
                    <a:round/>
                    <a:headEnd/>
                    <a:tailEnd/>
                  </a:ln>
                  <a:effectLst/>
                </p:spPr>
                <p:txBody>
                  <a:bodyPr wrap="none" anchor="ctr"/>
                  <a:lstStyle/>
                  <a:p>
                    <a:endParaRPr lang="en-US"/>
                  </a:p>
                </p:txBody>
              </p:sp>
              <p:grpSp>
                <p:nvGrpSpPr>
                  <p:cNvPr id="234745" name="Group 249"/>
                  <p:cNvGrpSpPr>
                    <a:grpSpLocks/>
                  </p:cNvGrpSpPr>
                  <p:nvPr/>
                </p:nvGrpSpPr>
                <p:grpSpPr bwMode="auto">
                  <a:xfrm>
                    <a:off x="1200" y="1632"/>
                    <a:ext cx="288" cy="288"/>
                    <a:chOff x="960" y="1728"/>
                    <a:chExt cx="288" cy="288"/>
                  </a:xfrm>
                </p:grpSpPr>
                <p:sp>
                  <p:nvSpPr>
                    <p:cNvPr id="234746" name="Rectangle 250"/>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4747" name="Line 251"/>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748" name="Line 252"/>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749" name="Line 253"/>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750" name="Line 254"/>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751" name="Group 255"/>
                  <p:cNvGrpSpPr>
                    <a:grpSpLocks/>
                  </p:cNvGrpSpPr>
                  <p:nvPr/>
                </p:nvGrpSpPr>
                <p:grpSpPr bwMode="auto">
                  <a:xfrm>
                    <a:off x="1296" y="1728"/>
                    <a:ext cx="96" cy="96"/>
                    <a:chOff x="576" y="3648"/>
                    <a:chExt cx="96" cy="96"/>
                  </a:xfrm>
                </p:grpSpPr>
                <p:sp>
                  <p:nvSpPr>
                    <p:cNvPr id="234752" name="Line 256"/>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753" name="Line 257"/>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754" name="Oval 258"/>
                  <p:cNvSpPr>
                    <a:spLocks noChangeArrowheads="1"/>
                  </p:cNvSpPr>
                  <p:nvPr/>
                </p:nvSpPr>
                <p:spPr bwMode="auto">
                  <a:xfrm>
                    <a:off x="1296" y="1632"/>
                    <a:ext cx="96" cy="96"/>
                  </a:xfrm>
                  <a:prstGeom prst="ellipse">
                    <a:avLst/>
                  </a:prstGeom>
                  <a:solidFill>
                    <a:srgbClr val="DCFFB9"/>
                  </a:solidFill>
                  <a:ln w="28575">
                    <a:solidFill>
                      <a:srgbClr val="990000"/>
                    </a:solidFill>
                    <a:round/>
                    <a:headEnd/>
                    <a:tailEnd/>
                  </a:ln>
                  <a:effectLst/>
                </p:spPr>
                <p:txBody>
                  <a:bodyPr wrap="none" anchor="ctr"/>
                  <a:lstStyle/>
                  <a:p>
                    <a:endParaRPr lang="en-US"/>
                  </a:p>
                </p:txBody>
              </p:sp>
            </p:grpSp>
            <p:grpSp>
              <p:nvGrpSpPr>
                <p:cNvPr id="234658" name="Group 162"/>
                <p:cNvGrpSpPr>
                  <a:grpSpLocks/>
                </p:cNvGrpSpPr>
                <p:nvPr/>
              </p:nvGrpSpPr>
              <p:grpSpPr bwMode="auto">
                <a:xfrm>
                  <a:off x="528" y="1632"/>
                  <a:ext cx="96" cy="96"/>
                  <a:chOff x="576" y="3648"/>
                  <a:chExt cx="96" cy="96"/>
                </a:xfrm>
              </p:grpSpPr>
              <p:sp>
                <p:nvSpPr>
                  <p:cNvPr id="234659" name="Line 163"/>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660" name="Line 164"/>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4969" name="Group 473"/>
                <p:cNvGrpSpPr>
                  <a:grpSpLocks/>
                </p:cNvGrpSpPr>
                <p:nvPr/>
              </p:nvGrpSpPr>
              <p:grpSpPr bwMode="auto">
                <a:xfrm>
                  <a:off x="2208" y="1632"/>
                  <a:ext cx="96" cy="96"/>
                  <a:chOff x="576" y="3648"/>
                  <a:chExt cx="96" cy="96"/>
                </a:xfrm>
              </p:grpSpPr>
              <p:sp>
                <p:nvSpPr>
                  <p:cNvPr id="234970" name="Line 474"/>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971" name="Line 475"/>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4978" name="Group 482"/>
                <p:cNvGrpSpPr>
                  <a:grpSpLocks/>
                </p:cNvGrpSpPr>
                <p:nvPr/>
              </p:nvGrpSpPr>
              <p:grpSpPr bwMode="auto">
                <a:xfrm>
                  <a:off x="1872" y="1632"/>
                  <a:ext cx="96" cy="96"/>
                  <a:chOff x="576" y="3648"/>
                  <a:chExt cx="96" cy="96"/>
                </a:xfrm>
              </p:grpSpPr>
              <p:sp>
                <p:nvSpPr>
                  <p:cNvPr id="234979" name="Line 483"/>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980" name="Line 484"/>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4984" name="Group 488"/>
                <p:cNvGrpSpPr>
                  <a:grpSpLocks/>
                </p:cNvGrpSpPr>
                <p:nvPr/>
              </p:nvGrpSpPr>
              <p:grpSpPr bwMode="auto">
                <a:xfrm>
                  <a:off x="1536" y="1632"/>
                  <a:ext cx="96" cy="96"/>
                  <a:chOff x="576" y="3648"/>
                  <a:chExt cx="96" cy="96"/>
                </a:xfrm>
              </p:grpSpPr>
              <p:sp>
                <p:nvSpPr>
                  <p:cNvPr id="234985" name="Line 489"/>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986" name="Line 490"/>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4993" name="Group 497"/>
                <p:cNvGrpSpPr>
                  <a:grpSpLocks/>
                </p:cNvGrpSpPr>
                <p:nvPr/>
              </p:nvGrpSpPr>
              <p:grpSpPr bwMode="auto">
                <a:xfrm>
                  <a:off x="1200" y="1632"/>
                  <a:ext cx="96" cy="96"/>
                  <a:chOff x="576" y="3648"/>
                  <a:chExt cx="96" cy="96"/>
                </a:xfrm>
              </p:grpSpPr>
              <p:sp>
                <p:nvSpPr>
                  <p:cNvPr id="234994" name="Line 498"/>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995" name="Line 499"/>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4999" name="Group 503"/>
                <p:cNvGrpSpPr>
                  <a:grpSpLocks/>
                </p:cNvGrpSpPr>
                <p:nvPr/>
              </p:nvGrpSpPr>
              <p:grpSpPr bwMode="auto">
                <a:xfrm>
                  <a:off x="864" y="1632"/>
                  <a:ext cx="96" cy="96"/>
                  <a:chOff x="576" y="3648"/>
                  <a:chExt cx="96" cy="96"/>
                </a:xfrm>
              </p:grpSpPr>
              <p:sp>
                <p:nvSpPr>
                  <p:cNvPr id="235000" name="Line 504"/>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5001" name="Line 505"/>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640" name="Oval 144"/>
                <p:cNvSpPr>
                  <a:spLocks noChangeArrowheads="1"/>
                </p:cNvSpPr>
                <p:nvPr/>
              </p:nvSpPr>
              <p:spPr bwMode="auto">
                <a:xfrm>
                  <a:off x="1728" y="1824"/>
                  <a:ext cx="96" cy="96"/>
                </a:xfrm>
                <a:prstGeom prst="ellipse">
                  <a:avLst/>
                </a:prstGeom>
                <a:noFill/>
                <a:ln w="28575">
                  <a:solidFill>
                    <a:srgbClr val="990000"/>
                  </a:solidFill>
                  <a:round/>
                  <a:headEnd/>
                  <a:tailEnd/>
                </a:ln>
                <a:effectLst/>
              </p:spPr>
              <p:txBody>
                <a:bodyPr wrap="none" anchor="ctr"/>
                <a:lstStyle/>
                <a:p>
                  <a:endParaRPr lang="en-US"/>
                </a:p>
              </p:txBody>
            </p:sp>
            <p:sp>
              <p:nvSpPr>
                <p:cNvPr id="235038" name="Oval 542"/>
                <p:cNvSpPr>
                  <a:spLocks noChangeArrowheads="1"/>
                </p:cNvSpPr>
                <p:nvPr/>
              </p:nvSpPr>
              <p:spPr bwMode="auto">
                <a:xfrm>
                  <a:off x="1296" y="1824"/>
                  <a:ext cx="96" cy="96"/>
                </a:xfrm>
                <a:prstGeom prst="ellipse">
                  <a:avLst/>
                </a:prstGeom>
                <a:noFill/>
                <a:ln w="28575">
                  <a:solidFill>
                    <a:srgbClr val="990000"/>
                  </a:solidFill>
                  <a:round/>
                  <a:headEnd/>
                  <a:tailEnd/>
                </a:ln>
                <a:effectLst/>
              </p:spPr>
              <p:txBody>
                <a:bodyPr wrap="none" anchor="ctr"/>
                <a:lstStyle/>
                <a:p>
                  <a:endParaRPr lang="en-US"/>
                </a:p>
              </p:txBody>
            </p:sp>
            <p:sp>
              <p:nvSpPr>
                <p:cNvPr id="235047" name="Oval 551"/>
                <p:cNvSpPr>
                  <a:spLocks noChangeArrowheads="1"/>
                </p:cNvSpPr>
                <p:nvPr/>
              </p:nvSpPr>
              <p:spPr bwMode="auto">
                <a:xfrm>
                  <a:off x="864" y="1824"/>
                  <a:ext cx="96" cy="96"/>
                </a:xfrm>
                <a:prstGeom prst="ellipse">
                  <a:avLst/>
                </a:prstGeom>
                <a:noFill/>
                <a:ln w="28575">
                  <a:solidFill>
                    <a:srgbClr val="990000"/>
                  </a:solidFill>
                  <a:round/>
                  <a:headEnd/>
                  <a:tailEnd/>
                </a:ln>
                <a:effectLst/>
              </p:spPr>
              <p:txBody>
                <a:bodyPr wrap="none" anchor="ctr"/>
                <a:lstStyle/>
                <a:p>
                  <a:endParaRPr lang="en-US"/>
                </a:p>
              </p:txBody>
            </p:sp>
            <p:sp>
              <p:nvSpPr>
                <p:cNvPr id="235049" name="Oval 553"/>
                <p:cNvSpPr>
                  <a:spLocks noChangeArrowheads="1"/>
                </p:cNvSpPr>
                <p:nvPr/>
              </p:nvSpPr>
              <p:spPr bwMode="auto">
                <a:xfrm>
                  <a:off x="2400" y="1632"/>
                  <a:ext cx="96" cy="96"/>
                </a:xfrm>
                <a:prstGeom prst="ellipse">
                  <a:avLst/>
                </a:prstGeom>
                <a:noFill/>
                <a:ln w="28575">
                  <a:solidFill>
                    <a:srgbClr val="990000"/>
                  </a:solidFill>
                  <a:round/>
                  <a:headEnd/>
                  <a:tailEnd/>
                </a:ln>
                <a:effectLst/>
              </p:spPr>
              <p:txBody>
                <a:bodyPr wrap="none" anchor="ctr"/>
                <a:lstStyle/>
                <a:p>
                  <a:endParaRPr lang="en-US"/>
                </a:p>
              </p:txBody>
            </p:sp>
            <p:sp>
              <p:nvSpPr>
                <p:cNvPr id="235056" name="Oval 560"/>
                <p:cNvSpPr>
                  <a:spLocks noChangeArrowheads="1"/>
                </p:cNvSpPr>
                <p:nvPr/>
              </p:nvSpPr>
              <p:spPr bwMode="auto">
                <a:xfrm>
                  <a:off x="528" y="1728"/>
                  <a:ext cx="96" cy="96"/>
                </a:xfrm>
                <a:prstGeom prst="ellipse">
                  <a:avLst/>
                </a:prstGeom>
                <a:noFill/>
                <a:ln w="28575">
                  <a:solidFill>
                    <a:srgbClr val="990000"/>
                  </a:solidFill>
                  <a:round/>
                  <a:headEnd/>
                  <a:tailEnd/>
                </a:ln>
                <a:effectLst/>
              </p:spPr>
              <p:txBody>
                <a:bodyPr wrap="none" anchor="ctr"/>
                <a:lstStyle/>
                <a:p>
                  <a:endParaRPr lang="en-US"/>
                </a:p>
              </p:txBody>
            </p:sp>
            <p:sp>
              <p:nvSpPr>
                <p:cNvPr id="235058" name="Oval 562"/>
                <p:cNvSpPr>
                  <a:spLocks noChangeArrowheads="1"/>
                </p:cNvSpPr>
                <p:nvPr/>
              </p:nvSpPr>
              <p:spPr bwMode="auto">
                <a:xfrm>
                  <a:off x="2064" y="1728"/>
                  <a:ext cx="96" cy="96"/>
                </a:xfrm>
                <a:prstGeom prst="ellipse">
                  <a:avLst/>
                </a:prstGeom>
                <a:noFill/>
                <a:ln w="28575">
                  <a:solidFill>
                    <a:srgbClr val="990000"/>
                  </a:solidFill>
                  <a:round/>
                  <a:headEnd/>
                  <a:tailEnd/>
                </a:ln>
                <a:effectLst/>
              </p:spPr>
              <p:txBody>
                <a:bodyPr wrap="none" anchor="ctr"/>
                <a:lstStyle/>
                <a:p>
                  <a:endParaRPr lang="en-US"/>
                </a:p>
              </p:txBody>
            </p:sp>
          </p:grpSp>
        </p:grpSp>
        <p:grpSp>
          <p:nvGrpSpPr>
            <p:cNvPr id="235083" name="Group 587"/>
            <p:cNvGrpSpPr>
              <a:grpSpLocks/>
            </p:cNvGrpSpPr>
            <p:nvPr/>
          </p:nvGrpSpPr>
          <p:grpSpPr bwMode="auto">
            <a:xfrm>
              <a:off x="4512" y="2784"/>
              <a:ext cx="960" cy="864"/>
              <a:chOff x="4512" y="2784"/>
              <a:chExt cx="960" cy="864"/>
            </a:xfrm>
          </p:grpSpPr>
          <p:grpSp>
            <p:nvGrpSpPr>
              <p:cNvPr id="234666" name="Group 170"/>
              <p:cNvGrpSpPr>
                <a:grpSpLocks/>
              </p:cNvGrpSpPr>
              <p:nvPr/>
            </p:nvGrpSpPr>
            <p:grpSpPr bwMode="auto">
              <a:xfrm>
                <a:off x="4992" y="2784"/>
                <a:ext cx="288" cy="288"/>
                <a:chOff x="4944" y="2592"/>
                <a:chExt cx="288" cy="288"/>
              </a:xfrm>
            </p:grpSpPr>
            <p:sp>
              <p:nvSpPr>
                <p:cNvPr id="234578" name="Rectangle 82"/>
                <p:cNvSpPr>
                  <a:spLocks noChangeArrowheads="1"/>
                </p:cNvSpPr>
                <p:nvPr/>
              </p:nvSpPr>
              <p:spPr bwMode="auto">
                <a:xfrm>
                  <a:off x="4944" y="2592"/>
                  <a:ext cx="288" cy="288"/>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34579" name="Line 83"/>
                <p:cNvSpPr>
                  <a:spLocks noChangeShapeType="1"/>
                </p:cNvSpPr>
                <p:nvPr/>
              </p:nvSpPr>
              <p:spPr bwMode="auto">
                <a:xfrm>
                  <a:off x="5040" y="2592"/>
                  <a:ext cx="0" cy="288"/>
                </a:xfrm>
                <a:prstGeom prst="line">
                  <a:avLst/>
                </a:prstGeom>
                <a:noFill/>
                <a:ln w="9525">
                  <a:solidFill>
                    <a:schemeClr val="tx1"/>
                  </a:solidFill>
                  <a:round/>
                  <a:headEnd/>
                  <a:tailEnd/>
                </a:ln>
                <a:effectLst/>
              </p:spPr>
              <p:txBody>
                <a:bodyPr wrap="none"/>
                <a:lstStyle/>
                <a:p>
                  <a:endParaRPr lang="en-US"/>
                </a:p>
              </p:txBody>
            </p:sp>
            <p:sp>
              <p:nvSpPr>
                <p:cNvPr id="234580" name="Line 84"/>
                <p:cNvSpPr>
                  <a:spLocks noChangeShapeType="1"/>
                </p:cNvSpPr>
                <p:nvPr/>
              </p:nvSpPr>
              <p:spPr bwMode="auto">
                <a:xfrm>
                  <a:off x="5136" y="2592"/>
                  <a:ext cx="0" cy="288"/>
                </a:xfrm>
                <a:prstGeom prst="line">
                  <a:avLst/>
                </a:prstGeom>
                <a:noFill/>
                <a:ln w="9525">
                  <a:solidFill>
                    <a:schemeClr val="tx1"/>
                  </a:solidFill>
                  <a:round/>
                  <a:headEnd/>
                  <a:tailEnd/>
                </a:ln>
                <a:effectLst/>
              </p:spPr>
              <p:txBody>
                <a:bodyPr wrap="none"/>
                <a:lstStyle/>
                <a:p>
                  <a:endParaRPr lang="en-US"/>
                </a:p>
              </p:txBody>
            </p:sp>
            <p:sp>
              <p:nvSpPr>
                <p:cNvPr id="234581" name="Line 85"/>
                <p:cNvSpPr>
                  <a:spLocks noChangeShapeType="1"/>
                </p:cNvSpPr>
                <p:nvPr/>
              </p:nvSpPr>
              <p:spPr bwMode="auto">
                <a:xfrm>
                  <a:off x="4944" y="2688"/>
                  <a:ext cx="288" cy="0"/>
                </a:xfrm>
                <a:prstGeom prst="line">
                  <a:avLst/>
                </a:prstGeom>
                <a:noFill/>
                <a:ln w="9525">
                  <a:solidFill>
                    <a:schemeClr val="tx1"/>
                  </a:solidFill>
                  <a:round/>
                  <a:headEnd/>
                  <a:tailEnd/>
                </a:ln>
                <a:effectLst/>
              </p:spPr>
              <p:txBody>
                <a:bodyPr wrap="none"/>
                <a:lstStyle/>
                <a:p>
                  <a:endParaRPr lang="en-US"/>
                </a:p>
              </p:txBody>
            </p:sp>
            <p:sp>
              <p:nvSpPr>
                <p:cNvPr id="234582" name="Line 86"/>
                <p:cNvSpPr>
                  <a:spLocks noChangeShapeType="1"/>
                </p:cNvSpPr>
                <p:nvPr/>
              </p:nvSpPr>
              <p:spPr bwMode="auto">
                <a:xfrm>
                  <a:off x="4944" y="2784"/>
                  <a:ext cx="288" cy="0"/>
                </a:xfrm>
                <a:prstGeom prst="line">
                  <a:avLst/>
                </a:prstGeom>
                <a:noFill/>
                <a:ln w="9525">
                  <a:solidFill>
                    <a:schemeClr val="tx1"/>
                  </a:solidFill>
                  <a:round/>
                  <a:headEnd/>
                  <a:tailEnd/>
                </a:ln>
                <a:effectLst/>
              </p:spPr>
              <p:txBody>
                <a:bodyPr wrap="none"/>
                <a:lstStyle/>
                <a:p>
                  <a:endParaRPr lang="en-US"/>
                </a:p>
              </p:txBody>
            </p:sp>
            <p:grpSp>
              <p:nvGrpSpPr>
                <p:cNvPr id="234607" name="Group 111"/>
                <p:cNvGrpSpPr>
                  <a:grpSpLocks/>
                </p:cNvGrpSpPr>
                <p:nvPr/>
              </p:nvGrpSpPr>
              <p:grpSpPr bwMode="auto">
                <a:xfrm>
                  <a:off x="5040" y="2688"/>
                  <a:ext cx="96" cy="96"/>
                  <a:chOff x="576" y="3648"/>
                  <a:chExt cx="96" cy="96"/>
                </a:xfrm>
              </p:grpSpPr>
              <p:sp>
                <p:nvSpPr>
                  <p:cNvPr id="234608" name="Line 112"/>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609" name="Line 113"/>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654" name="Oval 158"/>
                <p:cNvSpPr>
                  <a:spLocks noChangeArrowheads="1"/>
                </p:cNvSpPr>
                <p:nvPr/>
              </p:nvSpPr>
              <p:spPr bwMode="auto">
                <a:xfrm>
                  <a:off x="5040" y="2592"/>
                  <a:ext cx="96" cy="96"/>
                </a:xfrm>
                <a:prstGeom prst="ellipse">
                  <a:avLst/>
                </a:prstGeom>
                <a:noFill/>
                <a:ln w="28575">
                  <a:solidFill>
                    <a:srgbClr val="990000"/>
                  </a:solidFill>
                  <a:round/>
                  <a:headEnd/>
                  <a:tailEnd/>
                </a:ln>
                <a:effectLst/>
              </p:spPr>
              <p:txBody>
                <a:bodyPr wrap="none" anchor="ctr"/>
                <a:lstStyle/>
                <a:p>
                  <a:endParaRPr lang="en-US"/>
                </a:p>
              </p:txBody>
            </p:sp>
          </p:grpSp>
          <p:grpSp>
            <p:nvGrpSpPr>
              <p:cNvPr id="234987" name="Group 491"/>
              <p:cNvGrpSpPr>
                <a:grpSpLocks/>
              </p:cNvGrpSpPr>
              <p:nvPr/>
            </p:nvGrpSpPr>
            <p:grpSpPr bwMode="auto">
              <a:xfrm>
                <a:off x="5088" y="2976"/>
                <a:ext cx="96" cy="96"/>
                <a:chOff x="576" y="3648"/>
                <a:chExt cx="96" cy="96"/>
              </a:xfrm>
            </p:grpSpPr>
            <p:sp>
              <p:nvSpPr>
                <p:cNvPr id="234988" name="Line 492"/>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989" name="Line 493"/>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5082" name="Group 586"/>
              <p:cNvGrpSpPr>
                <a:grpSpLocks/>
              </p:cNvGrpSpPr>
              <p:nvPr/>
            </p:nvGrpSpPr>
            <p:grpSpPr bwMode="auto">
              <a:xfrm>
                <a:off x="4512" y="3360"/>
                <a:ext cx="960" cy="288"/>
                <a:chOff x="3408" y="3360"/>
                <a:chExt cx="960" cy="288"/>
              </a:xfrm>
            </p:grpSpPr>
            <p:grpSp>
              <p:nvGrpSpPr>
                <p:cNvPr id="234909" name="Group 413"/>
                <p:cNvGrpSpPr>
                  <a:grpSpLocks/>
                </p:cNvGrpSpPr>
                <p:nvPr/>
              </p:nvGrpSpPr>
              <p:grpSpPr bwMode="auto">
                <a:xfrm>
                  <a:off x="3408" y="3360"/>
                  <a:ext cx="288" cy="288"/>
                  <a:chOff x="960" y="1728"/>
                  <a:chExt cx="288" cy="288"/>
                </a:xfrm>
              </p:grpSpPr>
              <p:sp>
                <p:nvSpPr>
                  <p:cNvPr id="234910" name="Rectangle 414"/>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4911" name="Line 415"/>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912" name="Line 416"/>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913" name="Line 417"/>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914" name="Line 418"/>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915" name="Group 419"/>
                <p:cNvGrpSpPr>
                  <a:grpSpLocks/>
                </p:cNvGrpSpPr>
                <p:nvPr/>
              </p:nvGrpSpPr>
              <p:grpSpPr bwMode="auto">
                <a:xfrm>
                  <a:off x="3504" y="3456"/>
                  <a:ext cx="96" cy="96"/>
                  <a:chOff x="576" y="3648"/>
                  <a:chExt cx="96" cy="96"/>
                </a:xfrm>
              </p:grpSpPr>
              <p:sp>
                <p:nvSpPr>
                  <p:cNvPr id="234916" name="Line 420"/>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917" name="Line 421"/>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918" name="Oval 422"/>
                <p:cNvSpPr>
                  <a:spLocks noChangeArrowheads="1"/>
                </p:cNvSpPr>
                <p:nvPr/>
              </p:nvSpPr>
              <p:spPr bwMode="auto">
                <a:xfrm>
                  <a:off x="3504" y="3360"/>
                  <a:ext cx="96" cy="96"/>
                </a:xfrm>
                <a:prstGeom prst="ellipse">
                  <a:avLst/>
                </a:prstGeom>
                <a:solidFill>
                  <a:srgbClr val="DCFFB9"/>
                </a:solidFill>
                <a:ln w="28575">
                  <a:solidFill>
                    <a:srgbClr val="990000"/>
                  </a:solidFill>
                  <a:round/>
                  <a:headEnd/>
                  <a:tailEnd/>
                </a:ln>
                <a:effectLst/>
              </p:spPr>
              <p:txBody>
                <a:bodyPr wrap="none" anchor="ctr"/>
                <a:lstStyle/>
                <a:p>
                  <a:endParaRPr lang="en-US"/>
                </a:p>
              </p:txBody>
            </p:sp>
            <p:grpSp>
              <p:nvGrpSpPr>
                <p:cNvPr id="234919" name="Group 423"/>
                <p:cNvGrpSpPr>
                  <a:grpSpLocks/>
                </p:cNvGrpSpPr>
                <p:nvPr/>
              </p:nvGrpSpPr>
              <p:grpSpPr bwMode="auto">
                <a:xfrm>
                  <a:off x="3744" y="3360"/>
                  <a:ext cx="288" cy="288"/>
                  <a:chOff x="960" y="1728"/>
                  <a:chExt cx="288" cy="288"/>
                </a:xfrm>
              </p:grpSpPr>
              <p:sp>
                <p:nvSpPr>
                  <p:cNvPr id="234920" name="Rectangle 424"/>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4921" name="Line 425"/>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922" name="Line 426"/>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923" name="Line 427"/>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924" name="Line 428"/>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925" name="Group 429"/>
                <p:cNvGrpSpPr>
                  <a:grpSpLocks/>
                </p:cNvGrpSpPr>
                <p:nvPr/>
              </p:nvGrpSpPr>
              <p:grpSpPr bwMode="auto">
                <a:xfrm>
                  <a:off x="3840" y="3456"/>
                  <a:ext cx="96" cy="96"/>
                  <a:chOff x="576" y="3648"/>
                  <a:chExt cx="96" cy="96"/>
                </a:xfrm>
              </p:grpSpPr>
              <p:sp>
                <p:nvSpPr>
                  <p:cNvPr id="234926" name="Line 430"/>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927" name="Line 431"/>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928" name="Oval 432"/>
                <p:cNvSpPr>
                  <a:spLocks noChangeArrowheads="1"/>
                </p:cNvSpPr>
                <p:nvPr/>
              </p:nvSpPr>
              <p:spPr bwMode="auto">
                <a:xfrm>
                  <a:off x="3840" y="3360"/>
                  <a:ext cx="96" cy="96"/>
                </a:xfrm>
                <a:prstGeom prst="ellipse">
                  <a:avLst/>
                </a:prstGeom>
                <a:solidFill>
                  <a:srgbClr val="DCFFB9"/>
                </a:solidFill>
                <a:ln w="28575">
                  <a:solidFill>
                    <a:srgbClr val="990000"/>
                  </a:solidFill>
                  <a:round/>
                  <a:headEnd/>
                  <a:tailEnd/>
                </a:ln>
                <a:effectLst/>
              </p:spPr>
              <p:txBody>
                <a:bodyPr wrap="none" anchor="ctr"/>
                <a:lstStyle/>
                <a:p>
                  <a:endParaRPr lang="en-US"/>
                </a:p>
              </p:txBody>
            </p:sp>
            <p:grpSp>
              <p:nvGrpSpPr>
                <p:cNvPr id="234929" name="Group 433"/>
                <p:cNvGrpSpPr>
                  <a:grpSpLocks/>
                </p:cNvGrpSpPr>
                <p:nvPr/>
              </p:nvGrpSpPr>
              <p:grpSpPr bwMode="auto">
                <a:xfrm>
                  <a:off x="4080" y="3360"/>
                  <a:ext cx="288" cy="288"/>
                  <a:chOff x="960" y="1728"/>
                  <a:chExt cx="288" cy="288"/>
                </a:xfrm>
              </p:grpSpPr>
              <p:sp>
                <p:nvSpPr>
                  <p:cNvPr id="234930" name="Rectangle 434"/>
                  <p:cNvSpPr>
                    <a:spLocks noChangeArrowheads="1"/>
                  </p:cNvSpPr>
                  <p:nvPr/>
                </p:nvSpPr>
                <p:spPr bwMode="auto">
                  <a:xfrm>
                    <a:off x="960" y="1728"/>
                    <a:ext cx="288" cy="288"/>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34931" name="Line 435"/>
                  <p:cNvSpPr>
                    <a:spLocks noChangeShapeType="1"/>
                  </p:cNvSpPr>
                  <p:nvPr/>
                </p:nvSpPr>
                <p:spPr bwMode="auto">
                  <a:xfrm>
                    <a:off x="1056" y="1728"/>
                    <a:ext cx="0" cy="288"/>
                  </a:xfrm>
                  <a:prstGeom prst="line">
                    <a:avLst/>
                  </a:prstGeom>
                  <a:noFill/>
                  <a:ln w="9525">
                    <a:solidFill>
                      <a:schemeClr val="tx1"/>
                    </a:solidFill>
                    <a:round/>
                    <a:headEnd/>
                    <a:tailEnd/>
                  </a:ln>
                  <a:effectLst/>
                </p:spPr>
                <p:txBody>
                  <a:bodyPr wrap="none"/>
                  <a:lstStyle/>
                  <a:p>
                    <a:endParaRPr lang="en-US"/>
                  </a:p>
                </p:txBody>
              </p:sp>
              <p:sp>
                <p:nvSpPr>
                  <p:cNvPr id="234932" name="Line 436"/>
                  <p:cNvSpPr>
                    <a:spLocks noChangeShapeType="1"/>
                  </p:cNvSpPr>
                  <p:nvPr/>
                </p:nvSpPr>
                <p:spPr bwMode="auto">
                  <a:xfrm>
                    <a:off x="1152" y="1728"/>
                    <a:ext cx="0" cy="288"/>
                  </a:xfrm>
                  <a:prstGeom prst="line">
                    <a:avLst/>
                  </a:prstGeom>
                  <a:noFill/>
                  <a:ln w="9525">
                    <a:solidFill>
                      <a:schemeClr val="tx1"/>
                    </a:solidFill>
                    <a:round/>
                    <a:headEnd/>
                    <a:tailEnd/>
                  </a:ln>
                  <a:effectLst/>
                </p:spPr>
                <p:txBody>
                  <a:bodyPr wrap="none"/>
                  <a:lstStyle/>
                  <a:p>
                    <a:endParaRPr lang="en-US"/>
                  </a:p>
                </p:txBody>
              </p:sp>
              <p:sp>
                <p:nvSpPr>
                  <p:cNvPr id="234933" name="Line 437"/>
                  <p:cNvSpPr>
                    <a:spLocks noChangeShapeType="1"/>
                  </p:cNvSpPr>
                  <p:nvPr/>
                </p:nvSpPr>
                <p:spPr bwMode="auto">
                  <a:xfrm>
                    <a:off x="960" y="1824"/>
                    <a:ext cx="288" cy="0"/>
                  </a:xfrm>
                  <a:prstGeom prst="line">
                    <a:avLst/>
                  </a:prstGeom>
                  <a:noFill/>
                  <a:ln w="9525">
                    <a:solidFill>
                      <a:schemeClr val="tx1"/>
                    </a:solidFill>
                    <a:round/>
                    <a:headEnd/>
                    <a:tailEnd/>
                  </a:ln>
                  <a:effectLst/>
                </p:spPr>
                <p:txBody>
                  <a:bodyPr wrap="none"/>
                  <a:lstStyle/>
                  <a:p>
                    <a:endParaRPr lang="en-US"/>
                  </a:p>
                </p:txBody>
              </p:sp>
              <p:sp>
                <p:nvSpPr>
                  <p:cNvPr id="234934" name="Line 438"/>
                  <p:cNvSpPr>
                    <a:spLocks noChangeShapeType="1"/>
                  </p:cNvSpPr>
                  <p:nvPr/>
                </p:nvSpPr>
                <p:spPr bwMode="auto">
                  <a:xfrm>
                    <a:off x="960" y="1920"/>
                    <a:ext cx="288" cy="0"/>
                  </a:xfrm>
                  <a:prstGeom prst="line">
                    <a:avLst/>
                  </a:prstGeom>
                  <a:noFill/>
                  <a:ln w="9525">
                    <a:solidFill>
                      <a:schemeClr val="tx1"/>
                    </a:solidFill>
                    <a:round/>
                    <a:headEnd/>
                    <a:tailEnd/>
                  </a:ln>
                  <a:effectLst/>
                </p:spPr>
                <p:txBody>
                  <a:bodyPr wrap="none"/>
                  <a:lstStyle/>
                  <a:p>
                    <a:endParaRPr lang="en-US"/>
                  </a:p>
                </p:txBody>
              </p:sp>
            </p:grpSp>
            <p:grpSp>
              <p:nvGrpSpPr>
                <p:cNvPr id="234935" name="Group 439"/>
                <p:cNvGrpSpPr>
                  <a:grpSpLocks/>
                </p:cNvGrpSpPr>
                <p:nvPr/>
              </p:nvGrpSpPr>
              <p:grpSpPr bwMode="auto">
                <a:xfrm>
                  <a:off x="4176" y="3456"/>
                  <a:ext cx="96" cy="96"/>
                  <a:chOff x="576" y="3648"/>
                  <a:chExt cx="96" cy="96"/>
                </a:xfrm>
              </p:grpSpPr>
              <p:sp>
                <p:nvSpPr>
                  <p:cNvPr id="234936" name="Line 440"/>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937" name="Line 441"/>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4938" name="Oval 442"/>
                <p:cNvSpPr>
                  <a:spLocks noChangeArrowheads="1"/>
                </p:cNvSpPr>
                <p:nvPr/>
              </p:nvSpPr>
              <p:spPr bwMode="auto">
                <a:xfrm>
                  <a:off x="4176" y="3360"/>
                  <a:ext cx="96" cy="96"/>
                </a:xfrm>
                <a:prstGeom prst="ellipse">
                  <a:avLst/>
                </a:prstGeom>
                <a:solidFill>
                  <a:srgbClr val="DCFFB9"/>
                </a:solidFill>
                <a:ln w="28575">
                  <a:solidFill>
                    <a:srgbClr val="990000"/>
                  </a:solidFill>
                  <a:round/>
                  <a:headEnd/>
                  <a:tailEnd/>
                </a:ln>
                <a:effectLst/>
              </p:spPr>
              <p:txBody>
                <a:bodyPr wrap="none" anchor="ctr"/>
                <a:lstStyle/>
                <a:p>
                  <a:endParaRPr lang="en-US"/>
                </a:p>
              </p:txBody>
            </p:sp>
            <p:grpSp>
              <p:nvGrpSpPr>
                <p:cNvPr id="234954" name="Group 458"/>
                <p:cNvGrpSpPr>
                  <a:grpSpLocks/>
                </p:cNvGrpSpPr>
                <p:nvPr/>
              </p:nvGrpSpPr>
              <p:grpSpPr bwMode="auto">
                <a:xfrm>
                  <a:off x="4176" y="3552"/>
                  <a:ext cx="96" cy="96"/>
                  <a:chOff x="576" y="3648"/>
                  <a:chExt cx="96" cy="96"/>
                </a:xfrm>
              </p:grpSpPr>
              <p:sp>
                <p:nvSpPr>
                  <p:cNvPr id="234955" name="Line 459"/>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4956" name="Line 460"/>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5008" name="Group 512"/>
                <p:cNvGrpSpPr>
                  <a:grpSpLocks/>
                </p:cNvGrpSpPr>
                <p:nvPr/>
              </p:nvGrpSpPr>
              <p:grpSpPr bwMode="auto">
                <a:xfrm>
                  <a:off x="3840" y="3552"/>
                  <a:ext cx="96" cy="96"/>
                  <a:chOff x="576" y="3648"/>
                  <a:chExt cx="96" cy="96"/>
                </a:xfrm>
              </p:grpSpPr>
              <p:sp>
                <p:nvSpPr>
                  <p:cNvPr id="235009" name="Line 513"/>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5010" name="Line 514"/>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grpSp>
              <p:nvGrpSpPr>
                <p:cNvPr id="235011" name="Group 515"/>
                <p:cNvGrpSpPr>
                  <a:grpSpLocks/>
                </p:cNvGrpSpPr>
                <p:nvPr/>
              </p:nvGrpSpPr>
              <p:grpSpPr bwMode="auto">
                <a:xfrm>
                  <a:off x="3504" y="3552"/>
                  <a:ext cx="96" cy="96"/>
                  <a:chOff x="576" y="3648"/>
                  <a:chExt cx="96" cy="96"/>
                </a:xfrm>
              </p:grpSpPr>
              <p:sp>
                <p:nvSpPr>
                  <p:cNvPr id="235012" name="Line 516"/>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5013" name="Line 517"/>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
              <p:nvSpPr>
                <p:cNvPr id="235076" name="Oval 580"/>
                <p:cNvSpPr>
                  <a:spLocks noChangeArrowheads="1"/>
                </p:cNvSpPr>
                <p:nvPr/>
              </p:nvSpPr>
              <p:spPr bwMode="auto">
                <a:xfrm>
                  <a:off x="4080" y="3552"/>
                  <a:ext cx="96" cy="96"/>
                </a:xfrm>
                <a:prstGeom prst="ellipse">
                  <a:avLst/>
                </a:prstGeom>
                <a:noFill/>
                <a:ln w="28575">
                  <a:solidFill>
                    <a:srgbClr val="990000"/>
                  </a:solidFill>
                  <a:round/>
                  <a:headEnd/>
                  <a:tailEnd/>
                </a:ln>
                <a:effectLst/>
              </p:spPr>
              <p:txBody>
                <a:bodyPr wrap="none" anchor="ctr"/>
                <a:lstStyle/>
                <a:p>
                  <a:endParaRPr lang="en-US"/>
                </a:p>
              </p:txBody>
            </p:sp>
            <p:sp>
              <p:nvSpPr>
                <p:cNvPr id="235077" name="Oval 581"/>
                <p:cNvSpPr>
                  <a:spLocks noChangeArrowheads="1"/>
                </p:cNvSpPr>
                <p:nvPr/>
              </p:nvSpPr>
              <p:spPr bwMode="auto">
                <a:xfrm>
                  <a:off x="3744" y="3456"/>
                  <a:ext cx="96" cy="96"/>
                </a:xfrm>
                <a:prstGeom prst="ellipse">
                  <a:avLst/>
                </a:prstGeom>
                <a:noFill/>
                <a:ln w="28575">
                  <a:solidFill>
                    <a:srgbClr val="990000"/>
                  </a:solidFill>
                  <a:round/>
                  <a:headEnd/>
                  <a:tailEnd/>
                </a:ln>
                <a:effectLst/>
              </p:spPr>
              <p:txBody>
                <a:bodyPr wrap="none" anchor="ctr"/>
                <a:lstStyle/>
                <a:p>
                  <a:endParaRPr lang="en-US"/>
                </a:p>
              </p:txBody>
            </p:sp>
            <p:sp>
              <p:nvSpPr>
                <p:cNvPr id="235081" name="Oval 585"/>
                <p:cNvSpPr>
                  <a:spLocks noChangeArrowheads="1"/>
                </p:cNvSpPr>
                <p:nvPr/>
              </p:nvSpPr>
              <p:spPr bwMode="auto">
                <a:xfrm>
                  <a:off x="3408" y="3360"/>
                  <a:ext cx="96" cy="96"/>
                </a:xfrm>
                <a:prstGeom prst="ellipse">
                  <a:avLst/>
                </a:prstGeom>
                <a:noFill/>
                <a:ln w="28575">
                  <a:solidFill>
                    <a:srgbClr val="990000"/>
                  </a:solidFill>
                  <a:round/>
                  <a:headEnd/>
                  <a:tailEnd/>
                </a:ln>
                <a:effectLst/>
              </p:spPr>
              <p:txBody>
                <a:bodyPr wrap="none" anchor="ctr"/>
                <a:lstStyle/>
                <a:p>
                  <a:endParaRPr lang="en-US"/>
                </a:p>
              </p:txBody>
            </p:sp>
          </p:grpSp>
        </p:grpSp>
        <p:sp>
          <p:nvSpPr>
            <p:cNvPr id="235084" name="Line 588"/>
            <p:cNvSpPr>
              <a:spLocks noChangeShapeType="1"/>
            </p:cNvSpPr>
            <p:nvPr/>
          </p:nvSpPr>
          <p:spPr bwMode="auto">
            <a:xfrm flipH="1">
              <a:off x="2208" y="1200"/>
              <a:ext cx="2016" cy="0"/>
            </a:xfrm>
            <a:prstGeom prst="line">
              <a:avLst/>
            </a:prstGeom>
            <a:noFill/>
            <a:ln w="9525">
              <a:solidFill>
                <a:schemeClr val="tx1"/>
              </a:solidFill>
              <a:round/>
              <a:headEnd/>
              <a:tailEnd type="triangle" w="med" len="med"/>
            </a:ln>
            <a:effectLst/>
          </p:spPr>
          <p:txBody>
            <a:bodyPr wrap="none"/>
            <a:lstStyle/>
            <a:p>
              <a:endParaRPr lang="en-US"/>
            </a:p>
          </p:txBody>
        </p:sp>
        <p:sp>
          <p:nvSpPr>
            <p:cNvPr id="235085" name="Line 589"/>
            <p:cNvSpPr>
              <a:spLocks noChangeShapeType="1"/>
            </p:cNvSpPr>
            <p:nvPr/>
          </p:nvSpPr>
          <p:spPr bwMode="auto">
            <a:xfrm flipH="1">
              <a:off x="3168" y="1296"/>
              <a:ext cx="1056" cy="336"/>
            </a:xfrm>
            <a:prstGeom prst="line">
              <a:avLst/>
            </a:prstGeom>
            <a:noFill/>
            <a:ln w="9525">
              <a:solidFill>
                <a:schemeClr val="tx1"/>
              </a:solidFill>
              <a:round/>
              <a:headEnd/>
              <a:tailEnd type="triangle" w="med" len="med"/>
            </a:ln>
            <a:effectLst/>
          </p:spPr>
          <p:txBody>
            <a:bodyPr wrap="none"/>
            <a:lstStyle/>
            <a:p>
              <a:endParaRPr lang="en-US"/>
            </a:p>
          </p:txBody>
        </p:sp>
        <p:sp>
          <p:nvSpPr>
            <p:cNvPr id="235086" name="Line 590"/>
            <p:cNvSpPr>
              <a:spLocks noChangeShapeType="1"/>
            </p:cNvSpPr>
            <p:nvPr/>
          </p:nvSpPr>
          <p:spPr bwMode="auto">
            <a:xfrm flipH="1">
              <a:off x="3936" y="1344"/>
              <a:ext cx="336" cy="864"/>
            </a:xfrm>
            <a:prstGeom prst="line">
              <a:avLst/>
            </a:prstGeom>
            <a:noFill/>
            <a:ln w="9525">
              <a:solidFill>
                <a:schemeClr val="tx1"/>
              </a:solidFill>
              <a:round/>
              <a:headEnd/>
              <a:tailEnd type="triangle" w="med" len="med"/>
            </a:ln>
            <a:effectLst/>
          </p:spPr>
          <p:txBody>
            <a:bodyPr wrap="none"/>
            <a:lstStyle/>
            <a:p>
              <a:endParaRPr lang="en-US"/>
            </a:p>
          </p:txBody>
        </p:sp>
        <p:sp>
          <p:nvSpPr>
            <p:cNvPr id="235087" name="Line 591"/>
            <p:cNvSpPr>
              <a:spLocks noChangeShapeType="1"/>
            </p:cNvSpPr>
            <p:nvPr/>
          </p:nvSpPr>
          <p:spPr bwMode="auto">
            <a:xfrm>
              <a:off x="4368" y="1344"/>
              <a:ext cx="768" cy="1440"/>
            </a:xfrm>
            <a:prstGeom prst="line">
              <a:avLst/>
            </a:prstGeom>
            <a:noFill/>
            <a:ln w="9525">
              <a:solidFill>
                <a:schemeClr val="tx1"/>
              </a:solidFill>
              <a:round/>
              <a:headEnd/>
              <a:tailEnd type="triangle" w="med" len="med"/>
            </a:ln>
            <a:effectLst/>
          </p:spPr>
          <p:txBody>
            <a:bodyPr wrap="none"/>
            <a:lstStyle/>
            <a:p>
              <a:endParaRPr lang="en-US"/>
            </a:p>
          </p:txBody>
        </p:sp>
        <p:grpSp>
          <p:nvGrpSpPr>
            <p:cNvPr id="235094" name="Group 598"/>
            <p:cNvGrpSpPr>
              <a:grpSpLocks/>
            </p:cNvGrpSpPr>
            <p:nvPr/>
          </p:nvGrpSpPr>
          <p:grpSpPr bwMode="auto">
            <a:xfrm>
              <a:off x="672" y="1344"/>
              <a:ext cx="1680" cy="288"/>
              <a:chOff x="672" y="1344"/>
              <a:chExt cx="1680" cy="288"/>
            </a:xfrm>
          </p:grpSpPr>
          <p:sp>
            <p:nvSpPr>
              <p:cNvPr id="235088" name="Line 592"/>
              <p:cNvSpPr>
                <a:spLocks noChangeShapeType="1"/>
              </p:cNvSpPr>
              <p:nvPr/>
            </p:nvSpPr>
            <p:spPr bwMode="auto">
              <a:xfrm flipH="1">
                <a:off x="672" y="1344"/>
                <a:ext cx="1392" cy="288"/>
              </a:xfrm>
              <a:prstGeom prst="line">
                <a:avLst/>
              </a:prstGeom>
              <a:noFill/>
              <a:ln w="9525">
                <a:solidFill>
                  <a:schemeClr val="tx1"/>
                </a:solidFill>
                <a:round/>
                <a:headEnd/>
                <a:tailEnd type="triangle" w="med" len="med"/>
              </a:ln>
              <a:effectLst/>
            </p:spPr>
            <p:txBody>
              <a:bodyPr wrap="none"/>
              <a:lstStyle/>
              <a:p>
                <a:endParaRPr lang="en-US"/>
              </a:p>
            </p:txBody>
          </p:sp>
          <p:sp>
            <p:nvSpPr>
              <p:cNvPr id="235089" name="Line 593"/>
              <p:cNvSpPr>
                <a:spLocks noChangeShapeType="1"/>
              </p:cNvSpPr>
              <p:nvPr/>
            </p:nvSpPr>
            <p:spPr bwMode="auto">
              <a:xfrm>
                <a:off x="2016" y="1344"/>
                <a:ext cx="336" cy="288"/>
              </a:xfrm>
              <a:prstGeom prst="line">
                <a:avLst/>
              </a:prstGeom>
              <a:noFill/>
              <a:ln w="9525">
                <a:solidFill>
                  <a:schemeClr val="tx1"/>
                </a:solidFill>
                <a:round/>
                <a:headEnd/>
                <a:tailEnd type="triangle" w="med" len="med"/>
              </a:ln>
              <a:effectLst/>
            </p:spPr>
            <p:txBody>
              <a:bodyPr wrap="none"/>
              <a:lstStyle/>
              <a:p>
                <a:endParaRPr lang="en-US"/>
              </a:p>
            </p:txBody>
          </p:sp>
          <p:sp>
            <p:nvSpPr>
              <p:cNvPr id="235090" name="Line 594"/>
              <p:cNvSpPr>
                <a:spLocks noChangeShapeType="1"/>
              </p:cNvSpPr>
              <p:nvPr/>
            </p:nvSpPr>
            <p:spPr bwMode="auto">
              <a:xfrm>
                <a:off x="2016" y="1344"/>
                <a:ext cx="0" cy="288"/>
              </a:xfrm>
              <a:prstGeom prst="line">
                <a:avLst/>
              </a:prstGeom>
              <a:noFill/>
              <a:ln w="9525">
                <a:solidFill>
                  <a:schemeClr val="tx1"/>
                </a:solidFill>
                <a:round/>
                <a:headEnd/>
                <a:tailEnd type="triangle" w="med" len="med"/>
              </a:ln>
              <a:effectLst/>
            </p:spPr>
            <p:txBody>
              <a:bodyPr wrap="none"/>
              <a:lstStyle/>
              <a:p>
                <a:endParaRPr lang="en-US"/>
              </a:p>
            </p:txBody>
          </p:sp>
          <p:sp>
            <p:nvSpPr>
              <p:cNvPr id="235091" name="Line 595"/>
              <p:cNvSpPr>
                <a:spLocks noChangeShapeType="1"/>
              </p:cNvSpPr>
              <p:nvPr/>
            </p:nvSpPr>
            <p:spPr bwMode="auto">
              <a:xfrm flipH="1">
                <a:off x="1680" y="1344"/>
                <a:ext cx="336" cy="288"/>
              </a:xfrm>
              <a:prstGeom prst="line">
                <a:avLst/>
              </a:prstGeom>
              <a:noFill/>
              <a:ln w="9525">
                <a:solidFill>
                  <a:schemeClr val="tx1"/>
                </a:solidFill>
                <a:round/>
                <a:headEnd/>
                <a:tailEnd type="triangle" w="med" len="med"/>
              </a:ln>
              <a:effectLst/>
            </p:spPr>
            <p:txBody>
              <a:bodyPr wrap="none"/>
              <a:lstStyle/>
              <a:p>
                <a:endParaRPr lang="en-US"/>
              </a:p>
            </p:txBody>
          </p:sp>
          <p:sp>
            <p:nvSpPr>
              <p:cNvPr id="235092" name="Line 596"/>
              <p:cNvSpPr>
                <a:spLocks noChangeShapeType="1"/>
              </p:cNvSpPr>
              <p:nvPr/>
            </p:nvSpPr>
            <p:spPr bwMode="auto">
              <a:xfrm flipH="1">
                <a:off x="1344" y="1344"/>
                <a:ext cx="672" cy="288"/>
              </a:xfrm>
              <a:prstGeom prst="line">
                <a:avLst/>
              </a:prstGeom>
              <a:noFill/>
              <a:ln w="9525">
                <a:solidFill>
                  <a:schemeClr val="tx1"/>
                </a:solidFill>
                <a:round/>
                <a:headEnd/>
                <a:tailEnd type="triangle" w="med" len="med"/>
              </a:ln>
              <a:effectLst/>
            </p:spPr>
            <p:txBody>
              <a:bodyPr wrap="none"/>
              <a:lstStyle/>
              <a:p>
                <a:endParaRPr lang="en-US"/>
              </a:p>
            </p:txBody>
          </p:sp>
          <p:sp>
            <p:nvSpPr>
              <p:cNvPr id="235093" name="Line 597"/>
              <p:cNvSpPr>
                <a:spLocks noChangeShapeType="1"/>
              </p:cNvSpPr>
              <p:nvPr/>
            </p:nvSpPr>
            <p:spPr bwMode="auto">
              <a:xfrm flipH="1">
                <a:off x="1008" y="1344"/>
                <a:ext cx="1008" cy="288"/>
              </a:xfrm>
              <a:prstGeom prst="line">
                <a:avLst/>
              </a:prstGeom>
              <a:noFill/>
              <a:ln w="9525">
                <a:solidFill>
                  <a:schemeClr val="tx1"/>
                </a:solidFill>
                <a:round/>
                <a:headEnd/>
                <a:tailEnd type="triangle" w="med" len="med"/>
              </a:ln>
              <a:effectLst/>
            </p:spPr>
            <p:txBody>
              <a:bodyPr wrap="none"/>
              <a:lstStyle/>
              <a:p>
                <a:endParaRPr lang="en-US"/>
              </a:p>
            </p:txBody>
          </p:sp>
        </p:grpSp>
        <p:grpSp>
          <p:nvGrpSpPr>
            <p:cNvPr id="235095" name="Group 599"/>
            <p:cNvGrpSpPr>
              <a:grpSpLocks/>
            </p:cNvGrpSpPr>
            <p:nvPr/>
          </p:nvGrpSpPr>
          <p:grpSpPr bwMode="auto">
            <a:xfrm>
              <a:off x="2592" y="2496"/>
              <a:ext cx="1680" cy="288"/>
              <a:chOff x="672" y="1344"/>
              <a:chExt cx="1680" cy="288"/>
            </a:xfrm>
          </p:grpSpPr>
          <p:sp>
            <p:nvSpPr>
              <p:cNvPr id="235096" name="Line 600"/>
              <p:cNvSpPr>
                <a:spLocks noChangeShapeType="1"/>
              </p:cNvSpPr>
              <p:nvPr/>
            </p:nvSpPr>
            <p:spPr bwMode="auto">
              <a:xfrm flipH="1">
                <a:off x="672" y="1344"/>
                <a:ext cx="1392" cy="288"/>
              </a:xfrm>
              <a:prstGeom prst="line">
                <a:avLst/>
              </a:prstGeom>
              <a:noFill/>
              <a:ln w="9525">
                <a:solidFill>
                  <a:schemeClr val="tx1"/>
                </a:solidFill>
                <a:round/>
                <a:headEnd/>
                <a:tailEnd type="triangle" w="med" len="med"/>
              </a:ln>
              <a:effectLst/>
            </p:spPr>
            <p:txBody>
              <a:bodyPr wrap="none"/>
              <a:lstStyle/>
              <a:p>
                <a:endParaRPr lang="en-US"/>
              </a:p>
            </p:txBody>
          </p:sp>
          <p:sp>
            <p:nvSpPr>
              <p:cNvPr id="235097" name="Line 601"/>
              <p:cNvSpPr>
                <a:spLocks noChangeShapeType="1"/>
              </p:cNvSpPr>
              <p:nvPr/>
            </p:nvSpPr>
            <p:spPr bwMode="auto">
              <a:xfrm>
                <a:off x="2016" y="1344"/>
                <a:ext cx="336" cy="288"/>
              </a:xfrm>
              <a:prstGeom prst="line">
                <a:avLst/>
              </a:prstGeom>
              <a:noFill/>
              <a:ln w="9525">
                <a:solidFill>
                  <a:schemeClr val="tx1"/>
                </a:solidFill>
                <a:round/>
                <a:headEnd/>
                <a:tailEnd type="triangle" w="med" len="med"/>
              </a:ln>
              <a:effectLst/>
            </p:spPr>
            <p:txBody>
              <a:bodyPr wrap="none"/>
              <a:lstStyle/>
              <a:p>
                <a:endParaRPr lang="en-US"/>
              </a:p>
            </p:txBody>
          </p:sp>
          <p:sp>
            <p:nvSpPr>
              <p:cNvPr id="235098" name="Line 602"/>
              <p:cNvSpPr>
                <a:spLocks noChangeShapeType="1"/>
              </p:cNvSpPr>
              <p:nvPr/>
            </p:nvSpPr>
            <p:spPr bwMode="auto">
              <a:xfrm>
                <a:off x="2016" y="1344"/>
                <a:ext cx="0" cy="288"/>
              </a:xfrm>
              <a:prstGeom prst="line">
                <a:avLst/>
              </a:prstGeom>
              <a:noFill/>
              <a:ln w="9525">
                <a:solidFill>
                  <a:schemeClr val="tx1"/>
                </a:solidFill>
                <a:round/>
                <a:headEnd/>
                <a:tailEnd type="triangle" w="med" len="med"/>
              </a:ln>
              <a:effectLst/>
            </p:spPr>
            <p:txBody>
              <a:bodyPr wrap="none"/>
              <a:lstStyle/>
              <a:p>
                <a:endParaRPr lang="en-US"/>
              </a:p>
            </p:txBody>
          </p:sp>
          <p:sp>
            <p:nvSpPr>
              <p:cNvPr id="235099" name="Line 603"/>
              <p:cNvSpPr>
                <a:spLocks noChangeShapeType="1"/>
              </p:cNvSpPr>
              <p:nvPr/>
            </p:nvSpPr>
            <p:spPr bwMode="auto">
              <a:xfrm flipH="1">
                <a:off x="1680" y="1344"/>
                <a:ext cx="336" cy="288"/>
              </a:xfrm>
              <a:prstGeom prst="line">
                <a:avLst/>
              </a:prstGeom>
              <a:noFill/>
              <a:ln w="9525">
                <a:solidFill>
                  <a:schemeClr val="tx1"/>
                </a:solidFill>
                <a:round/>
                <a:headEnd/>
                <a:tailEnd type="triangle" w="med" len="med"/>
              </a:ln>
              <a:effectLst/>
            </p:spPr>
            <p:txBody>
              <a:bodyPr wrap="none"/>
              <a:lstStyle/>
              <a:p>
                <a:endParaRPr lang="en-US"/>
              </a:p>
            </p:txBody>
          </p:sp>
          <p:sp>
            <p:nvSpPr>
              <p:cNvPr id="235100" name="Line 604"/>
              <p:cNvSpPr>
                <a:spLocks noChangeShapeType="1"/>
              </p:cNvSpPr>
              <p:nvPr/>
            </p:nvSpPr>
            <p:spPr bwMode="auto">
              <a:xfrm flipH="1">
                <a:off x="1344" y="1344"/>
                <a:ext cx="672" cy="288"/>
              </a:xfrm>
              <a:prstGeom prst="line">
                <a:avLst/>
              </a:prstGeom>
              <a:noFill/>
              <a:ln w="9525">
                <a:solidFill>
                  <a:schemeClr val="tx1"/>
                </a:solidFill>
                <a:round/>
                <a:headEnd/>
                <a:tailEnd type="triangle" w="med" len="med"/>
              </a:ln>
              <a:effectLst/>
            </p:spPr>
            <p:txBody>
              <a:bodyPr wrap="none"/>
              <a:lstStyle/>
              <a:p>
                <a:endParaRPr lang="en-US"/>
              </a:p>
            </p:txBody>
          </p:sp>
          <p:sp>
            <p:nvSpPr>
              <p:cNvPr id="235101" name="Line 605"/>
              <p:cNvSpPr>
                <a:spLocks noChangeShapeType="1"/>
              </p:cNvSpPr>
              <p:nvPr/>
            </p:nvSpPr>
            <p:spPr bwMode="auto">
              <a:xfrm flipH="1">
                <a:off x="1008" y="1344"/>
                <a:ext cx="1008" cy="288"/>
              </a:xfrm>
              <a:prstGeom prst="line">
                <a:avLst/>
              </a:prstGeom>
              <a:noFill/>
              <a:ln w="9525">
                <a:solidFill>
                  <a:schemeClr val="tx1"/>
                </a:solidFill>
                <a:round/>
                <a:headEnd/>
                <a:tailEnd type="triangle" w="med" len="med"/>
              </a:ln>
              <a:effectLst/>
            </p:spPr>
            <p:txBody>
              <a:bodyPr wrap="none"/>
              <a:lstStyle/>
              <a:p>
                <a:endParaRPr lang="en-US"/>
              </a:p>
            </p:txBody>
          </p:sp>
        </p:grpSp>
        <p:grpSp>
          <p:nvGrpSpPr>
            <p:cNvPr id="235102" name="Group 606"/>
            <p:cNvGrpSpPr>
              <a:grpSpLocks/>
            </p:cNvGrpSpPr>
            <p:nvPr/>
          </p:nvGrpSpPr>
          <p:grpSpPr bwMode="auto">
            <a:xfrm>
              <a:off x="1680" y="1920"/>
              <a:ext cx="1680" cy="288"/>
              <a:chOff x="672" y="1344"/>
              <a:chExt cx="1680" cy="288"/>
            </a:xfrm>
          </p:grpSpPr>
          <p:sp>
            <p:nvSpPr>
              <p:cNvPr id="235103" name="Line 607"/>
              <p:cNvSpPr>
                <a:spLocks noChangeShapeType="1"/>
              </p:cNvSpPr>
              <p:nvPr/>
            </p:nvSpPr>
            <p:spPr bwMode="auto">
              <a:xfrm flipH="1">
                <a:off x="672" y="1344"/>
                <a:ext cx="1392" cy="288"/>
              </a:xfrm>
              <a:prstGeom prst="line">
                <a:avLst/>
              </a:prstGeom>
              <a:noFill/>
              <a:ln w="9525">
                <a:solidFill>
                  <a:schemeClr val="tx1"/>
                </a:solidFill>
                <a:round/>
                <a:headEnd/>
                <a:tailEnd type="triangle" w="med" len="med"/>
              </a:ln>
              <a:effectLst/>
            </p:spPr>
            <p:txBody>
              <a:bodyPr wrap="none"/>
              <a:lstStyle/>
              <a:p>
                <a:endParaRPr lang="en-US"/>
              </a:p>
            </p:txBody>
          </p:sp>
          <p:sp>
            <p:nvSpPr>
              <p:cNvPr id="235104" name="Line 608"/>
              <p:cNvSpPr>
                <a:spLocks noChangeShapeType="1"/>
              </p:cNvSpPr>
              <p:nvPr/>
            </p:nvSpPr>
            <p:spPr bwMode="auto">
              <a:xfrm>
                <a:off x="2016" y="1344"/>
                <a:ext cx="336" cy="288"/>
              </a:xfrm>
              <a:prstGeom prst="line">
                <a:avLst/>
              </a:prstGeom>
              <a:noFill/>
              <a:ln w="9525">
                <a:solidFill>
                  <a:schemeClr val="tx1"/>
                </a:solidFill>
                <a:round/>
                <a:headEnd/>
                <a:tailEnd type="triangle" w="med" len="med"/>
              </a:ln>
              <a:effectLst/>
            </p:spPr>
            <p:txBody>
              <a:bodyPr wrap="none"/>
              <a:lstStyle/>
              <a:p>
                <a:endParaRPr lang="en-US"/>
              </a:p>
            </p:txBody>
          </p:sp>
          <p:sp>
            <p:nvSpPr>
              <p:cNvPr id="235105" name="Line 609"/>
              <p:cNvSpPr>
                <a:spLocks noChangeShapeType="1"/>
              </p:cNvSpPr>
              <p:nvPr/>
            </p:nvSpPr>
            <p:spPr bwMode="auto">
              <a:xfrm>
                <a:off x="2016" y="1344"/>
                <a:ext cx="0" cy="288"/>
              </a:xfrm>
              <a:prstGeom prst="line">
                <a:avLst/>
              </a:prstGeom>
              <a:noFill/>
              <a:ln w="9525">
                <a:solidFill>
                  <a:schemeClr val="tx1"/>
                </a:solidFill>
                <a:round/>
                <a:headEnd/>
                <a:tailEnd type="triangle" w="med" len="med"/>
              </a:ln>
              <a:effectLst/>
            </p:spPr>
            <p:txBody>
              <a:bodyPr wrap="none"/>
              <a:lstStyle/>
              <a:p>
                <a:endParaRPr lang="en-US"/>
              </a:p>
            </p:txBody>
          </p:sp>
          <p:sp>
            <p:nvSpPr>
              <p:cNvPr id="235106" name="Line 610"/>
              <p:cNvSpPr>
                <a:spLocks noChangeShapeType="1"/>
              </p:cNvSpPr>
              <p:nvPr/>
            </p:nvSpPr>
            <p:spPr bwMode="auto">
              <a:xfrm flipH="1">
                <a:off x="1680" y="1344"/>
                <a:ext cx="336" cy="288"/>
              </a:xfrm>
              <a:prstGeom prst="line">
                <a:avLst/>
              </a:prstGeom>
              <a:noFill/>
              <a:ln w="9525">
                <a:solidFill>
                  <a:schemeClr val="tx1"/>
                </a:solidFill>
                <a:round/>
                <a:headEnd/>
                <a:tailEnd type="triangle" w="med" len="med"/>
              </a:ln>
              <a:effectLst/>
            </p:spPr>
            <p:txBody>
              <a:bodyPr wrap="none"/>
              <a:lstStyle/>
              <a:p>
                <a:endParaRPr lang="en-US"/>
              </a:p>
            </p:txBody>
          </p:sp>
          <p:sp>
            <p:nvSpPr>
              <p:cNvPr id="235107" name="Line 611"/>
              <p:cNvSpPr>
                <a:spLocks noChangeShapeType="1"/>
              </p:cNvSpPr>
              <p:nvPr/>
            </p:nvSpPr>
            <p:spPr bwMode="auto">
              <a:xfrm flipH="1">
                <a:off x="1344" y="1344"/>
                <a:ext cx="672" cy="288"/>
              </a:xfrm>
              <a:prstGeom prst="line">
                <a:avLst/>
              </a:prstGeom>
              <a:noFill/>
              <a:ln w="9525">
                <a:solidFill>
                  <a:schemeClr val="tx1"/>
                </a:solidFill>
                <a:round/>
                <a:headEnd/>
                <a:tailEnd type="triangle" w="med" len="med"/>
              </a:ln>
              <a:effectLst/>
            </p:spPr>
            <p:txBody>
              <a:bodyPr wrap="none"/>
              <a:lstStyle/>
              <a:p>
                <a:endParaRPr lang="en-US"/>
              </a:p>
            </p:txBody>
          </p:sp>
          <p:sp>
            <p:nvSpPr>
              <p:cNvPr id="235108" name="Line 612"/>
              <p:cNvSpPr>
                <a:spLocks noChangeShapeType="1"/>
              </p:cNvSpPr>
              <p:nvPr/>
            </p:nvSpPr>
            <p:spPr bwMode="auto">
              <a:xfrm flipH="1">
                <a:off x="1008" y="1344"/>
                <a:ext cx="1008" cy="288"/>
              </a:xfrm>
              <a:prstGeom prst="line">
                <a:avLst/>
              </a:prstGeom>
              <a:noFill/>
              <a:ln w="9525">
                <a:solidFill>
                  <a:schemeClr val="tx1"/>
                </a:solidFill>
                <a:round/>
                <a:headEnd/>
                <a:tailEnd type="triangle" w="med" len="med"/>
              </a:ln>
              <a:effectLst/>
            </p:spPr>
            <p:txBody>
              <a:bodyPr wrap="none"/>
              <a:lstStyle/>
              <a:p>
                <a:endParaRPr lang="en-US"/>
              </a:p>
            </p:txBody>
          </p:sp>
        </p:grpSp>
        <p:sp>
          <p:nvSpPr>
            <p:cNvPr id="235110" name="Line 614"/>
            <p:cNvSpPr>
              <a:spLocks noChangeShapeType="1"/>
            </p:cNvSpPr>
            <p:nvPr/>
          </p:nvSpPr>
          <p:spPr bwMode="auto">
            <a:xfrm flipH="1">
              <a:off x="4656" y="3072"/>
              <a:ext cx="480" cy="288"/>
            </a:xfrm>
            <a:prstGeom prst="line">
              <a:avLst/>
            </a:prstGeom>
            <a:noFill/>
            <a:ln w="9525">
              <a:solidFill>
                <a:schemeClr val="tx1"/>
              </a:solidFill>
              <a:round/>
              <a:headEnd/>
              <a:tailEnd type="triangle" w="med" len="med"/>
            </a:ln>
            <a:effectLst/>
          </p:spPr>
          <p:txBody>
            <a:bodyPr wrap="none"/>
            <a:lstStyle/>
            <a:p>
              <a:endParaRPr lang="en-US"/>
            </a:p>
          </p:txBody>
        </p:sp>
        <p:sp>
          <p:nvSpPr>
            <p:cNvPr id="235111" name="Line 615"/>
            <p:cNvSpPr>
              <a:spLocks noChangeShapeType="1"/>
            </p:cNvSpPr>
            <p:nvPr/>
          </p:nvSpPr>
          <p:spPr bwMode="auto">
            <a:xfrm flipH="1">
              <a:off x="4992" y="3072"/>
              <a:ext cx="144" cy="288"/>
            </a:xfrm>
            <a:prstGeom prst="line">
              <a:avLst/>
            </a:prstGeom>
            <a:noFill/>
            <a:ln w="9525">
              <a:solidFill>
                <a:schemeClr val="tx1"/>
              </a:solidFill>
              <a:round/>
              <a:headEnd/>
              <a:tailEnd type="triangle" w="med" len="med"/>
            </a:ln>
            <a:effectLst/>
          </p:spPr>
          <p:txBody>
            <a:bodyPr wrap="none"/>
            <a:lstStyle/>
            <a:p>
              <a:endParaRPr lang="en-US"/>
            </a:p>
          </p:txBody>
        </p:sp>
        <p:sp>
          <p:nvSpPr>
            <p:cNvPr id="235112" name="Line 616"/>
            <p:cNvSpPr>
              <a:spLocks noChangeShapeType="1"/>
            </p:cNvSpPr>
            <p:nvPr/>
          </p:nvSpPr>
          <p:spPr bwMode="auto">
            <a:xfrm>
              <a:off x="5136" y="3072"/>
              <a:ext cx="192" cy="288"/>
            </a:xfrm>
            <a:prstGeom prst="line">
              <a:avLst/>
            </a:prstGeom>
            <a:noFill/>
            <a:ln w="9525">
              <a:solidFill>
                <a:schemeClr val="tx1"/>
              </a:solidFill>
              <a:round/>
              <a:headEnd/>
              <a:tailEnd type="triangle" w="med" len="med"/>
            </a:ln>
            <a:effectLst/>
          </p:spPr>
          <p:txBody>
            <a:bodyPr wrap="none"/>
            <a:lstStyle/>
            <a:p>
              <a:endParaRPr lang="en-US"/>
            </a:p>
          </p:txBody>
        </p:sp>
      </p:grpSp>
      <p:sp>
        <p:nvSpPr>
          <p:cNvPr id="235117" name="Text Box 621"/>
          <p:cNvSpPr txBox="1">
            <a:spLocks noChangeArrowheads="1"/>
          </p:cNvSpPr>
          <p:nvPr/>
        </p:nvSpPr>
        <p:spPr bwMode="auto">
          <a:xfrm>
            <a:off x="5029200" y="2754313"/>
            <a:ext cx="339725" cy="396875"/>
          </a:xfrm>
          <a:prstGeom prst="rect">
            <a:avLst/>
          </a:prstGeom>
          <a:noFill/>
          <a:ln w="9525">
            <a:noFill/>
            <a:miter lim="800000"/>
            <a:headEnd/>
            <a:tailEnd/>
          </a:ln>
          <a:effectLst/>
        </p:spPr>
        <p:txBody>
          <a:bodyPr wrap="none">
            <a:spAutoFit/>
          </a:bodyPr>
          <a:lstStyle/>
          <a:p>
            <a:r>
              <a:rPr lang="en-US" sz="2000">
                <a:solidFill>
                  <a:srgbClr val="FF3300"/>
                </a:solidFill>
                <a:latin typeface="Comic Sans MS" pitchFamily="66" charset="0"/>
              </a:rPr>
              <a:t>0</a:t>
            </a:r>
          </a:p>
        </p:txBody>
      </p:sp>
      <p:sp>
        <p:nvSpPr>
          <p:cNvPr id="235118" name="Text Box 622"/>
          <p:cNvSpPr txBox="1">
            <a:spLocks noChangeArrowheads="1"/>
          </p:cNvSpPr>
          <p:nvPr/>
        </p:nvSpPr>
        <p:spPr bwMode="auto">
          <a:xfrm>
            <a:off x="3505200" y="1839913"/>
            <a:ext cx="298450" cy="396875"/>
          </a:xfrm>
          <a:prstGeom prst="rect">
            <a:avLst/>
          </a:prstGeom>
          <a:noFill/>
          <a:ln w="9525">
            <a:noFill/>
            <a:miter lim="800000"/>
            <a:headEnd/>
            <a:tailEnd/>
          </a:ln>
          <a:effectLst/>
        </p:spPr>
        <p:txBody>
          <a:bodyPr wrap="none">
            <a:spAutoFit/>
          </a:bodyPr>
          <a:lstStyle/>
          <a:p>
            <a:r>
              <a:rPr lang="en-US" sz="2000">
                <a:solidFill>
                  <a:srgbClr val="FF3300"/>
                </a:solidFill>
                <a:latin typeface="Comic Sans MS" pitchFamily="66" charset="0"/>
              </a:rPr>
              <a:t>1</a:t>
            </a:r>
          </a:p>
        </p:txBody>
      </p:sp>
      <p:sp>
        <p:nvSpPr>
          <p:cNvPr id="235120" name="Text Box 624"/>
          <p:cNvSpPr txBox="1">
            <a:spLocks noChangeArrowheads="1"/>
          </p:cNvSpPr>
          <p:nvPr/>
        </p:nvSpPr>
        <p:spPr bwMode="auto">
          <a:xfrm>
            <a:off x="6477000" y="3668713"/>
            <a:ext cx="298450" cy="396875"/>
          </a:xfrm>
          <a:prstGeom prst="rect">
            <a:avLst/>
          </a:prstGeom>
          <a:noFill/>
          <a:ln w="9525">
            <a:noFill/>
            <a:miter lim="800000"/>
            <a:headEnd/>
            <a:tailEnd/>
          </a:ln>
          <a:effectLst/>
        </p:spPr>
        <p:txBody>
          <a:bodyPr wrap="none">
            <a:spAutoFit/>
          </a:bodyPr>
          <a:lstStyle/>
          <a:p>
            <a:r>
              <a:rPr lang="en-US" sz="2000">
                <a:solidFill>
                  <a:srgbClr val="FF3300"/>
                </a:solidFill>
                <a:latin typeface="Comic Sans MS" pitchFamily="66" charset="0"/>
              </a:rPr>
              <a:t>1</a:t>
            </a:r>
          </a:p>
        </p:txBody>
      </p:sp>
      <p:grpSp>
        <p:nvGrpSpPr>
          <p:cNvPr id="235147" name="Group 651"/>
          <p:cNvGrpSpPr>
            <a:grpSpLocks/>
          </p:cNvGrpSpPr>
          <p:nvPr/>
        </p:nvGrpSpPr>
        <p:grpSpPr bwMode="auto">
          <a:xfrm>
            <a:off x="914400" y="2981325"/>
            <a:ext cx="2954338" cy="366713"/>
            <a:chOff x="576" y="1878"/>
            <a:chExt cx="1861" cy="231"/>
          </a:xfrm>
        </p:grpSpPr>
        <p:sp>
          <p:nvSpPr>
            <p:cNvPr id="235122" name="Text Box 626"/>
            <p:cNvSpPr txBox="1">
              <a:spLocks noChangeArrowheads="1"/>
            </p:cNvSpPr>
            <p:nvPr/>
          </p:nvSpPr>
          <p:spPr bwMode="auto">
            <a:xfrm>
              <a:off x="912" y="1878"/>
              <a:ext cx="181" cy="231"/>
            </a:xfrm>
            <a:prstGeom prst="rect">
              <a:avLst/>
            </a:prstGeom>
            <a:noFill/>
            <a:ln w="9525">
              <a:noFill/>
              <a:miter lim="800000"/>
              <a:headEnd/>
              <a:tailEnd/>
            </a:ln>
            <a:effectLst/>
          </p:spPr>
          <p:txBody>
            <a:bodyPr wrap="none">
              <a:spAutoFit/>
            </a:bodyPr>
            <a:lstStyle/>
            <a:p>
              <a:r>
                <a:rPr lang="en-US">
                  <a:solidFill>
                    <a:srgbClr val="CC0066"/>
                  </a:solidFill>
                  <a:latin typeface="Comic Sans MS" pitchFamily="66" charset="0"/>
                </a:rPr>
                <a:t>1</a:t>
              </a:r>
            </a:p>
          </p:txBody>
        </p:sp>
        <p:sp>
          <p:nvSpPr>
            <p:cNvPr id="235123" name="Text Box 627"/>
            <p:cNvSpPr txBox="1">
              <a:spLocks noChangeArrowheads="1"/>
            </p:cNvSpPr>
            <p:nvPr/>
          </p:nvSpPr>
          <p:spPr bwMode="auto">
            <a:xfrm>
              <a:off x="1248" y="1878"/>
              <a:ext cx="204" cy="231"/>
            </a:xfrm>
            <a:prstGeom prst="rect">
              <a:avLst/>
            </a:prstGeom>
            <a:noFill/>
            <a:ln w="9525">
              <a:noFill/>
              <a:miter lim="800000"/>
              <a:headEnd/>
              <a:tailEnd/>
            </a:ln>
            <a:effectLst/>
          </p:spPr>
          <p:txBody>
            <a:bodyPr wrap="none">
              <a:spAutoFit/>
            </a:bodyPr>
            <a:lstStyle/>
            <a:p>
              <a:r>
                <a:rPr lang="en-US">
                  <a:solidFill>
                    <a:srgbClr val="CC0066"/>
                  </a:solidFill>
                  <a:latin typeface="Comic Sans MS" pitchFamily="66" charset="0"/>
                </a:rPr>
                <a:t>3</a:t>
              </a:r>
            </a:p>
          </p:txBody>
        </p:sp>
        <p:sp>
          <p:nvSpPr>
            <p:cNvPr id="235124" name="Text Box 628"/>
            <p:cNvSpPr txBox="1">
              <a:spLocks noChangeArrowheads="1"/>
            </p:cNvSpPr>
            <p:nvPr/>
          </p:nvSpPr>
          <p:spPr bwMode="auto">
            <a:xfrm>
              <a:off x="576" y="1878"/>
              <a:ext cx="204" cy="231"/>
            </a:xfrm>
            <a:prstGeom prst="rect">
              <a:avLst/>
            </a:prstGeom>
            <a:noFill/>
            <a:ln w="9525">
              <a:noFill/>
              <a:miter lim="800000"/>
              <a:headEnd/>
              <a:tailEnd/>
            </a:ln>
            <a:effectLst/>
          </p:spPr>
          <p:txBody>
            <a:bodyPr wrap="none">
              <a:spAutoFit/>
            </a:bodyPr>
            <a:lstStyle/>
            <a:p>
              <a:r>
                <a:rPr lang="en-US">
                  <a:solidFill>
                    <a:srgbClr val="CC0066"/>
                  </a:solidFill>
                  <a:latin typeface="Comic Sans MS" pitchFamily="66" charset="0"/>
                </a:rPr>
                <a:t>2</a:t>
              </a:r>
            </a:p>
          </p:txBody>
        </p:sp>
        <p:sp>
          <p:nvSpPr>
            <p:cNvPr id="235125" name="Text Box 629"/>
            <p:cNvSpPr txBox="1">
              <a:spLocks noChangeArrowheads="1"/>
            </p:cNvSpPr>
            <p:nvPr/>
          </p:nvSpPr>
          <p:spPr bwMode="auto">
            <a:xfrm>
              <a:off x="2256" y="1878"/>
              <a:ext cx="181" cy="231"/>
            </a:xfrm>
            <a:prstGeom prst="rect">
              <a:avLst/>
            </a:prstGeom>
            <a:noFill/>
            <a:ln w="9525">
              <a:noFill/>
              <a:miter lim="800000"/>
              <a:headEnd/>
              <a:tailEnd/>
            </a:ln>
            <a:effectLst/>
          </p:spPr>
          <p:txBody>
            <a:bodyPr wrap="none">
              <a:spAutoFit/>
            </a:bodyPr>
            <a:lstStyle/>
            <a:p>
              <a:r>
                <a:rPr lang="en-US">
                  <a:solidFill>
                    <a:srgbClr val="CC0066"/>
                  </a:solidFill>
                  <a:latin typeface="Comic Sans MS" pitchFamily="66" charset="0"/>
                </a:rPr>
                <a:t>1</a:t>
              </a:r>
            </a:p>
          </p:txBody>
        </p:sp>
        <p:sp>
          <p:nvSpPr>
            <p:cNvPr id="235126" name="Text Box 630"/>
            <p:cNvSpPr txBox="1">
              <a:spLocks noChangeArrowheads="1"/>
            </p:cNvSpPr>
            <p:nvPr/>
          </p:nvSpPr>
          <p:spPr bwMode="auto">
            <a:xfrm>
              <a:off x="1584" y="1878"/>
              <a:ext cx="181" cy="231"/>
            </a:xfrm>
            <a:prstGeom prst="rect">
              <a:avLst/>
            </a:prstGeom>
            <a:noFill/>
            <a:ln w="9525">
              <a:noFill/>
              <a:miter lim="800000"/>
              <a:headEnd/>
              <a:tailEnd/>
            </a:ln>
            <a:effectLst/>
          </p:spPr>
          <p:txBody>
            <a:bodyPr wrap="none">
              <a:spAutoFit/>
            </a:bodyPr>
            <a:lstStyle/>
            <a:p>
              <a:r>
                <a:rPr lang="en-US">
                  <a:solidFill>
                    <a:srgbClr val="CC0066"/>
                  </a:solidFill>
                  <a:latin typeface="Comic Sans MS" pitchFamily="66" charset="0"/>
                </a:rPr>
                <a:t>1</a:t>
              </a:r>
            </a:p>
          </p:txBody>
        </p:sp>
        <p:sp>
          <p:nvSpPr>
            <p:cNvPr id="235128" name="Text Box 632"/>
            <p:cNvSpPr txBox="1">
              <a:spLocks noChangeArrowheads="1"/>
            </p:cNvSpPr>
            <p:nvPr/>
          </p:nvSpPr>
          <p:spPr bwMode="auto">
            <a:xfrm>
              <a:off x="1920" y="1878"/>
              <a:ext cx="204" cy="231"/>
            </a:xfrm>
            <a:prstGeom prst="rect">
              <a:avLst/>
            </a:prstGeom>
            <a:noFill/>
            <a:ln w="9525">
              <a:noFill/>
              <a:miter lim="800000"/>
              <a:headEnd/>
              <a:tailEnd/>
            </a:ln>
            <a:effectLst/>
          </p:spPr>
          <p:txBody>
            <a:bodyPr wrap="none">
              <a:spAutoFit/>
            </a:bodyPr>
            <a:lstStyle/>
            <a:p>
              <a:r>
                <a:rPr lang="en-US">
                  <a:solidFill>
                    <a:srgbClr val="CC0066"/>
                  </a:solidFill>
                  <a:latin typeface="Comic Sans MS" pitchFamily="66" charset="0"/>
                </a:rPr>
                <a:t>2</a:t>
              </a:r>
            </a:p>
          </p:txBody>
        </p:sp>
      </p:grpSp>
      <p:sp>
        <p:nvSpPr>
          <p:cNvPr id="235132" name="Text Box 636"/>
          <p:cNvSpPr txBox="1">
            <a:spLocks noChangeArrowheads="1"/>
          </p:cNvSpPr>
          <p:nvPr/>
        </p:nvSpPr>
        <p:spPr bwMode="auto">
          <a:xfrm>
            <a:off x="7162800" y="1839913"/>
            <a:ext cx="298450" cy="396875"/>
          </a:xfrm>
          <a:prstGeom prst="rect">
            <a:avLst/>
          </a:prstGeom>
          <a:noFill/>
          <a:ln w="9525">
            <a:noFill/>
            <a:miter lim="800000"/>
            <a:headEnd/>
            <a:tailEnd/>
          </a:ln>
          <a:effectLst/>
        </p:spPr>
        <p:txBody>
          <a:bodyPr wrap="none">
            <a:spAutoFit/>
          </a:bodyPr>
          <a:lstStyle/>
          <a:p>
            <a:r>
              <a:rPr lang="en-US" sz="2000">
                <a:solidFill>
                  <a:srgbClr val="FF3300"/>
                </a:solidFill>
                <a:latin typeface="Comic Sans MS" pitchFamily="66" charset="0"/>
              </a:rPr>
              <a:t>1</a:t>
            </a:r>
          </a:p>
        </p:txBody>
      </p:sp>
      <p:sp>
        <p:nvSpPr>
          <p:cNvPr id="235133" name="Text Box 637"/>
          <p:cNvSpPr txBox="1">
            <a:spLocks noChangeArrowheads="1"/>
          </p:cNvSpPr>
          <p:nvPr/>
        </p:nvSpPr>
        <p:spPr bwMode="auto">
          <a:xfrm>
            <a:off x="8382000" y="4583113"/>
            <a:ext cx="339725" cy="396875"/>
          </a:xfrm>
          <a:prstGeom prst="rect">
            <a:avLst/>
          </a:prstGeom>
          <a:noFill/>
          <a:ln w="9525">
            <a:noFill/>
            <a:miter lim="800000"/>
            <a:headEnd/>
            <a:tailEnd/>
          </a:ln>
          <a:effectLst/>
        </p:spPr>
        <p:txBody>
          <a:bodyPr wrap="none">
            <a:spAutoFit/>
          </a:bodyPr>
          <a:lstStyle/>
          <a:p>
            <a:r>
              <a:rPr lang="en-US" sz="2000">
                <a:solidFill>
                  <a:srgbClr val="FF3300"/>
                </a:solidFill>
                <a:latin typeface="Comic Sans MS" pitchFamily="66" charset="0"/>
              </a:rPr>
              <a:t>0</a:t>
            </a:r>
          </a:p>
        </p:txBody>
      </p:sp>
      <p:grpSp>
        <p:nvGrpSpPr>
          <p:cNvPr id="235150" name="Group 654"/>
          <p:cNvGrpSpPr>
            <a:grpSpLocks/>
          </p:cNvGrpSpPr>
          <p:nvPr/>
        </p:nvGrpSpPr>
        <p:grpSpPr bwMode="auto">
          <a:xfrm>
            <a:off x="7239000" y="5724525"/>
            <a:ext cx="1390650" cy="366713"/>
            <a:chOff x="4560" y="3606"/>
            <a:chExt cx="876" cy="231"/>
          </a:xfrm>
        </p:grpSpPr>
        <p:sp>
          <p:nvSpPr>
            <p:cNvPr id="235135" name="Text Box 639"/>
            <p:cNvSpPr txBox="1">
              <a:spLocks noChangeArrowheads="1"/>
            </p:cNvSpPr>
            <p:nvPr/>
          </p:nvSpPr>
          <p:spPr bwMode="auto">
            <a:xfrm>
              <a:off x="4560" y="3606"/>
              <a:ext cx="181" cy="231"/>
            </a:xfrm>
            <a:prstGeom prst="rect">
              <a:avLst/>
            </a:prstGeom>
            <a:noFill/>
            <a:ln w="9525">
              <a:noFill/>
              <a:miter lim="800000"/>
              <a:headEnd/>
              <a:tailEnd/>
            </a:ln>
            <a:effectLst/>
          </p:spPr>
          <p:txBody>
            <a:bodyPr wrap="none">
              <a:spAutoFit/>
            </a:bodyPr>
            <a:lstStyle/>
            <a:p>
              <a:r>
                <a:rPr lang="en-US">
                  <a:solidFill>
                    <a:srgbClr val="CC0066"/>
                  </a:solidFill>
                  <a:latin typeface="Comic Sans MS" pitchFamily="66" charset="0"/>
                </a:rPr>
                <a:t>1</a:t>
              </a:r>
            </a:p>
          </p:txBody>
        </p:sp>
        <p:sp>
          <p:nvSpPr>
            <p:cNvPr id="235136" name="Text Box 640"/>
            <p:cNvSpPr txBox="1">
              <a:spLocks noChangeArrowheads="1"/>
            </p:cNvSpPr>
            <p:nvPr/>
          </p:nvSpPr>
          <p:spPr bwMode="auto">
            <a:xfrm>
              <a:off x="4896" y="3606"/>
              <a:ext cx="181" cy="231"/>
            </a:xfrm>
            <a:prstGeom prst="rect">
              <a:avLst/>
            </a:prstGeom>
            <a:noFill/>
            <a:ln w="9525">
              <a:noFill/>
              <a:miter lim="800000"/>
              <a:headEnd/>
              <a:tailEnd/>
            </a:ln>
            <a:effectLst/>
          </p:spPr>
          <p:txBody>
            <a:bodyPr wrap="none">
              <a:spAutoFit/>
            </a:bodyPr>
            <a:lstStyle/>
            <a:p>
              <a:r>
                <a:rPr lang="en-US">
                  <a:solidFill>
                    <a:srgbClr val="CC0066"/>
                  </a:solidFill>
                  <a:latin typeface="Comic Sans MS" pitchFamily="66" charset="0"/>
                </a:rPr>
                <a:t>1</a:t>
              </a:r>
            </a:p>
          </p:txBody>
        </p:sp>
        <p:sp>
          <p:nvSpPr>
            <p:cNvPr id="235137" name="Text Box 641"/>
            <p:cNvSpPr txBox="1">
              <a:spLocks noChangeArrowheads="1"/>
            </p:cNvSpPr>
            <p:nvPr/>
          </p:nvSpPr>
          <p:spPr bwMode="auto">
            <a:xfrm>
              <a:off x="5232" y="3606"/>
              <a:ext cx="204" cy="231"/>
            </a:xfrm>
            <a:prstGeom prst="rect">
              <a:avLst/>
            </a:prstGeom>
            <a:noFill/>
            <a:ln w="9525">
              <a:noFill/>
              <a:miter lim="800000"/>
              <a:headEnd/>
              <a:tailEnd/>
            </a:ln>
            <a:effectLst/>
          </p:spPr>
          <p:txBody>
            <a:bodyPr wrap="none">
              <a:spAutoFit/>
            </a:bodyPr>
            <a:lstStyle/>
            <a:p>
              <a:r>
                <a:rPr lang="en-US">
                  <a:solidFill>
                    <a:srgbClr val="CC0066"/>
                  </a:solidFill>
                  <a:latin typeface="Comic Sans MS" pitchFamily="66" charset="0"/>
                </a:rPr>
                <a:t>0</a:t>
              </a:r>
            </a:p>
          </p:txBody>
        </p:sp>
      </p:grpSp>
      <p:grpSp>
        <p:nvGrpSpPr>
          <p:cNvPr id="235148" name="Group 652"/>
          <p:cNvGrpSpPr>
            <a:grpSpLocks/>
          </p:cNvGrpSpPr>
          <p:nvPr/>
        </p:nvGrpSpPr>
        <p:grpSpPr bwMode="auto">
          <a:xfrm>
            <a:off x="2438400" y="3895725"/>
            <a:ext cx="2954338" cy="366713"/>
            <a:chOff x="1536" y="2454"/>
            <a:chExt cx="1861" cy="231"/>
          </a:xfrm>
        </p:grpSpPr>
        <p:sp>
          <p:nvSpPr>
            <p:cNvPr id="235119" name="Text Box 623"/>
            <p:cNvSpPr txBox="1">
              <a:spLocks noChangeArrowheads="1"/>
            </p:cNvSpPr>
            <p:nvPr/>
          </p:nvSpPr>
          <p:spPr bwMode="auto">
            <a:xfrm>
              <a:off x="1872" y="2454"/>
              <a:ext cx="204" cy="231"/>
            </a:xfrm>
            <a:prstGeom prst="rect">
              <a:avLst/>
            </a:prstGeom>
            <a:noFill/>
            <a:ln w="9525">
              <a:noFill/>
              <a:miter lim="800000"/>
              <a:headEnd/>
              <a:tailEnd/>
            </a:ln>
            <a:effectLst/>
          </p:spPr>
          <p:txBody>
            <a:bodyPr wrap="none">
              <a:spAutoFit/>
            </a:bodyPr>
            <a:lstStyle/>
            <a:p>
              <a:r>
                <a:rPr lang="en-US">
                  <a:solidFill>
                    <a:srgbClr val="CC0066"/>
                  </a:solidFill>
                  <a:latin typeface="Comic Sans MS" pitchFamily="66" charset="0"/>
                </a:rPr>
                <a:t>0</a:t>
              </a:r>
            </a:p>
          </p:txBody>
        </p:sp>
        <p:sp>
          <p:nvSpPr>
            <p:cNvPr id="235129" name="Text Box 633"/>
            <p:cNvSpPr txBox="1">
              <a:spLocks noChangeArrowheads="1"/>
            </p:cNvSpPr>
            <p:nvPr/>
          </p:nvSpPr>
          <p:spPr bwMode="auto">
            <a:xfrm>
              <a:off x="2208" y="2454"/>
              <a:ext cx="204" cy="231"/>
            </a:xfrm>
            <a:prstGeom prst="rect">
              <a:avLst/>
            </a:prstGeom>
            <a:noFill/>
            <a:ln w="9525">
              <a:noFill/>
              <a:miter lim="800000"/>
              <a:headEnd/>
              <a:tailEnd/>
            </a:ln>
            <a:effectLst/>
          </p:spPr>
          <p:txBody>
            <a:bodyPr wrap="none">
              <a:spAutoFit/>
            </a:bodyPr>
            <a:lstStyle/>
            <a:p>
              <a:r>
                <a:rPr lang="en-US">
                  <a:solidFill>
                    <a:srgbClr val="CC0066"/>
                  </a:solidFill>
                  <a:latin typeface="Comic Sans MS" pitchFamily="66" charset="0"/>
                </a:rPr>
                <a:t>2</a:t>
              </a:r>
            </a:p>
          </p:txBody>
        </p:sp>
        <p:sp>
          <p:nvSpPr>
            <p:cNvPr id="235138" name="Text Box 642"/>
            <p:cNvSpPr txBox="1">
              <a:spLocks noChangeArrowheads="1"/>
            </p:cNvSpPr>
            <p:nvPr/>
          </p:nvSpPr>
          <p:spPr bwMode="auto">
            <a:xfrm>
              <a:off x="2544" y="2454"/>
              <a:ext cx="204" cy="231"/>
            </a:xfrm>
            <a:prstGeom prst="rect">
              <a:avLst/>
            </a:prstGeom>
            <a:noFill/>
            <a:ln w="9525">
              <a:noFill/>
              <a:miter lim="800000"/>
              <a:headEnd/>
              <a:tailEnd/>
            </a:ln>
            <a:effectLst/>
          </p:spPr>
          <p:txBody>
            <a:bodyPr wrap="none">
              <a:spAutoFit/>
            </a:bodyPr>
            <a:lstStyle/>
            <a:p>
              <a:r>
                <a:rPr lang="en-US">
                  <a:solidFill>
                    <a:srgbClr val="CC0066"/>
                  </a:solidFill>
                  <a:latin typeface="Comic Sans MS" pitchFamily="66" charset="0"/>
                </a:rPr>
                <a:t>0</a:t>
              </a:r>
            </a:p>
          </p:txBody>
        </p:sp>
        <p:sp>
          <p:nvSpPr>
            <p:cNvPr id="235139" name="Text Box 643"/>
            <p:cNvSpPr txBox="1">
              <a:spLocks noChangeArrowheads="1"/>
            </p:cNvSpPr>
            <p:nvPr/>
          </p:nvSpPr>
          <p:spPr bwMode="auto">
            <a:xfrm>
              <a:off x="1536" y="2454"/>
              <a:ext cx="181" cy="231"/>
            </a:xfrm>
            <a:prstGeom prst="rect">
              <a:avLst/>
            </a:prstGeom>
            <a:noFill/>
            <a:ln w="9525">
              <a:noFill/>
              <a:miter lim="800000"/>
              <a:headEnd/>
              <a:tailEnd/>
            </a:ln>
            <a:effectLst/>
          </p:spPr>
          <p:txBody>
            <a:bodyPr wrap="none">
              <a:spAutoFit/>
            </a:bodyPr>
            <a:lstStyle/>
            <a:p>
              <a:r>
                <a:rPr lang="en-US">
                  <a:solidFill>
                    <a:srgbClr val="CC0066"/>
                  </a:solidFill>
                  <a:latin typeface="Comic Sans MS" pitchFamily="66" charset="0"/>
                </a:rPr>
                <a:t>1</a:t>
              </a:r>
            </a:p>
          </p:txBody>
        </p:sp>
        <p:sp>
          <p:nvSpPr>
            <p:cNvPr id="235140" name="Text Box 644"/>
            <p:cNvSpPr txBox="1">
              <a:spLocks noChangeArrowheads="1"/>
            </p:cNvSpPr>
            <p:nvPr/>
          </p:nvSpPr>
          <p:spPr bwMode="auto">
            <a:xfrm>
              <a:off x="2880" y="2454"/>
              <a:ext cx="181" cy="231"/>
            </a:xfrm>
            <a:prstGeom prst="rect">
              <a:avLst/>
            </a:prstGeom>
            <a:noFill/>
            <a:ln w="9525">
              <a:noFill/>
              <a:miter lim="800000"/>
              <a:headEnd/>
              <a:tailEnd/>
            </a:ln>
            <a:effectLst/>
          </p:spPr>
          <p:txBody>
            <a:bodyPr wrap="none">
              <a:spAutoFit/>
            </a:bodyPr>
            <a:lstStyle/>
            <a:p>
              <a:r>
                <a:rPr lang="en-US">
                  <a:solidFill>
                    <a:srgbClr val="CC0066"/>
                  </a:solidFill>
                  <a:latin typeface="Comic Sans MS" pitchFamily="66" charset="0"/>
                </a:rPr>
                <a:t>1</a:t>
              </a:r>
            </a:p>
          </p:txBody>
        </p:sp>
        <p:sp>
          <p:nvSpPr>
            <p:cNvPr id="235141" name="Text Box 645"/>
            <p:cNvSpPr txBox="1">
              <a:spLocks noChangeArrowheads="1"/>
            </p:cNvSpPr>
            <p:nvPr/>
          </p:nvSpPr>
          <p:spPr bwMode="auto">
            <a:xfrm>
              <a:off x="3216" y="2454"/>
              <a:ext cx="181" cy="231"/>
            </a:xfrm>
            <a:prstGeom prst="rect">
              <a:avLst/>
            </a:prstGeom>
            <a:noFill/>
            <a:ln w="9525">
              <a:noFill/>
              <a:miter lim="800000"/>
              <a:headEnd/>
              <a:tailEnd/>
            </a:ln>
            <a:effectLst/>
          </p:spPr>
          <p:txBody>
            <a:bodyPr wrap="none">
              <a:spAutoFit/>
            </a:bodyPr>
            <a:lstStyle/>
            <a:p>
              <a:r>
                <a:rPr lang="en-US">
                  <a:solidFill>
                    <a:srgbClr val="CC0066"/>
                  </a:solidFill>
                  <a:latin typeface="Comic Sans MS" pitchFamily="66" charset="0"/>
                </a:rPr>
                <a:t>1</a:t>
              </a:r>
            </a:p>
          </p:txBody>
        </p:sp>
      </p:grpSp>
      <p:grpSp>
        <p:nvGrpSpPr>
          <p:cNvPr id="235149" name="Group 653"/>
          <p:cNvGrpSpPr>
            <a:grpSpLocks/>
          </p:cNvGrpSpPr>
          <p:nvPr/>
        </p:nvGrpSpPr>
        <p:grpSpPr bwMode="auto">
          <a:xfrm>
            <a:off x="3962400" y="4810125"/>
            <a:ext cx="2990850" cy="366713"/>
            <a:chOff x="2496" y="3030"/>
            <a:chExt cx="1884" cy="231"/>
          </a:xfrm>
        </p:grpSpPr>
        <p:sp>
          <p:nvSpPr>
            <p:cNvPr id="235127" name="Text Box 631"/>
            <p:cNvSpPr txBox="1">
              <a:spLocks noChangeArrowheads="1"/>
            </p:cNvSpPr>
            <p:nvPr/>
          </p:nvSpPr>
          <p:spPr bwMode="auto">
            <a:xfrm>
              <a:off x="2496" y="3030"/>
              <a:ext cx="204" cy="231"/>
            </a:xfrm>
            <a:prstGeom prst="rect">
              <a:avLst/>
            </a:prstGeom>
            <a:noFill/>
            <a:ln w="9525">
              <a:noFill/>
              <a:miter lim="800000"/>
              <a:headEnd/>
              <a:tailEnd/>
            </a:ln>
            <a:effectLst/>
          </p:spPr>
          <p:txBody>
            <a:bodyPr wrap="none">
              <a:spAutoFit/>
            </a:bodyPr>
            <a:lstStyle/>
            <a:p>
              <a:r>
                <a:rPr lang="en-US">
                  <a:solidFill>
                    <a:srgbClr val="CC0066"/>
                  </a:solidFill>
                  <a:latin typeface="Comic Sans MS" pitchFamily="66" charset="0"/>
                </a:rPr>
                <a:t>2</a:t>
              </a:r>
            </a:p>
          </p:txBody>
        </p:sp>
        <p:sp>
          <p:nvSpPr>
            <p:cNvPr id="235134" name="Text Box 638"/>
            <p:cNvSpPr txBox="1">
              <a:spLocks noChangeArrowheads="1"/>
            </p:cNvSpPr>
            <p:nvPr/>
          </p:nvSpPr>
          <p:spPr bwMode="auto">
            <a:xfrm>
              <a:off x="4176" y="3030"/>
              <a:ext cx="204" cy="231"/>
            </a:xfrm>
            <a:prstGeom prst="rect">
              <a:avLst/>
            </a:prstGeom>
            <a:noFill/>
            <a:ln w="9525">
              <a:noFill/>
              <a:miter lim="800000"/>
              <a:headEnd/>
              <a:tailEnd/>
            </a:ln>
            <a:effectLst/>
          </p:spPr>
          <p:txBody>
            <a:bodyPr wrap="none">
              <a:spAutoFit/>
            </a:bodyPr>
            <a:lstStyle/>
            <a:p>
              <a:r>
                <a:rPr lang="en-US">
                  <a:solidFill>
                    <a:srgbClr val="CC0066"/>
                  </a:solidFill>
                  <a:latin typeface="Comic Sans MS" pitchFamily="66" charset="0"/>
                </a:rPr>
                <a:t>2</a:t>
              </a:r>
            </a:p>
          </p:txBody>
        </p:sp>
        <p:sp>
          <p:nvSpPr>
            <p:cNvPr id="235142" name="Text Box 646"/>
            <p:cNvSpPr txBox="1">
              <a:spLocks noChangeArrowheads="1"/>
            </p:cNvSpPr>
            <p:nvPr/>
          </p:nvSpPr>
          <p:spPr bwMode="auto">
            <a:xfrm>
              <a:off x="2832" y="3030"/>
              <a:ext cx="204" cy="231"/>
            </a:xfrm>
            <a:prstGeom prst="rect">
              <a:avLst/>
            </a:prstGeom>
            <a:noFill/>
            <a:ln w="9525">
              <a:noFill/>
              <a:miter lim="800000"/>
              <a:headEnd/>
              <a:tailEnd/>
            </a:ln>
            <a:effectLst/>
          </p:spPr>
          <p:txBody>
            <a:bodyPr wrap="none">
              <a:spAutoFit/>
            </a:bodyPr>
            <a:lstStyle/>
            <a:p>
              <a:r>
                <a:rPr lang="en-US">
                  <a:solidFill>
                    <a:srgbClr val="CC0066"/>
                  </a:solidFill>
                  <a:latin typeface="Comic Sans MS" pitchFamily="66" charset="0"/>
                </a:rPr>
                <a:t>2</a:t>
              </a:r>
            </a:p>
          </p:txBody>
        </p:sp>
        <p:sp>
          <p:nvSpPr>
            <p:cNvPr id="235143" name="Text Box 647"/>
            <p:cNvSpPr txBox="1">
              <a:spLocks noChangeArrowheads="1"/>
            </p:cNvSpPr>
            <p:nvPr/>
          </p:nvSpPr>
          <p:spPr bwMode="auto">
            <a:xfrm>
              <a:off x="3168" y="3030"/>
              <a:ext cx="204" cy="231"/>
            </a:xfrm>
            <a:prstGeom prst="rect">
              <a:avLst/>
            </a:prstGeom>
            <a:noFill/>
            <a:ln w="9525">
              <a:noFill/>
              <a:miter lim="800000"/>
              <a:headEnd/>
              <a:tailEnd/>
            </a:ln>
            <a:effectLst/>
          </p:spPr>
          <p:txBody>
            <a:bodyPr wrap="none">
              <a:spAutoFit/>
            </a:bodyPr>
            <a:lstStyle/>
            <a:p>
              <a:r>
                <a:rPr lang="en-US">
                  <a:solidFill>
                    <a:srgbClr val="CC0066"/>
                  </a:solidFill>
                  <a:latin typeface="Comic Sans MS" pitchFamily="66" charset="0"/>
                </a:rPr>
                <a:t>3</a:t>
              </a:r>
            </a:p>
          </p:txBody>
        </p:sp>
        <p:sp>
          <p:nvSpPr>
            <p:cNvPr id="235144" name="Text Box 648"/>
            <p:cNvSpPr txBox="1">
              <a:spLocks noChangeArrowheads="1"/>
            </p:cNvSpPr>
            <p:nvPr/>
          </p:nvSpPr>
          <p:spPr bwMode="auto">
            <a:xfrm>
              <a:off x="3504" y="3030"/>
              <a:ext cx="181" cy="231"/>
            </a:xfrm>
            <a:prstGeom prst="rect">
              <a:avLst/>
            </a:prstGeom>
            <a:noFill/>
            <a:ln w="9525">
              <a:noFill/>
              <a:miter lim="800000"/>
              <a:headEnd/>
              <a:tailEnd/>
            </a:ln>
            <a:effectLst/>
          </p:spPr>
          <p:txBody>
            <a:bodyPr wrap="none">
              <a:spAutoFit/>
            </a:bodyPr>
            <a:lstStyle/>
            <a:p>
              <a:r>
                <a:rPr lang="en-US">
                  <a:solidFill>
                    <a:srgbClr val="CC0066"/>
                  </a:solidFill>
                  <a:latin typeface="Comic Sans MS" pitchFamily="66" charset="0"/>
                </a:rPr>
                <a:t>1</a:t>
              </a:r>
            </a:p>
          </p:txBody>
        </p:sp>
        <p:sp>
          <p:nvSpPr>
            <p:cNvPr id="235145" name="Text Box 649"/>
            <p:cNvSpPr txBox="1">
              <a:spLocks noChangeArrowheads="1"/>
            </p:cNvSpPr>
            <p:nvPr/>
          </p:nvSpPr>
          <p:spPr bwMode="auto">
            <a:xfrm>
              <a:off x="3840" y="3030"/>
              <a:ext cx="204" cy="231"/>
            </a:xfrm>
            <a:prstGeom prst="rect">
              <a:avLst/>
            </a:prstGeom>
            <a:noFill/>
            <a:ln w="9525">
              <a:noFill/>
              <a:miter lim="800000"/>
              <a:headEnd/>
              <a:tailEnd/>
            </a:ln>
            <a:effectLst/>
          </p:spPr>
          <p:txBody>
            <a:bodyPr wrap="none">
              <a:spAutoFit/>
            </a:bodyPr>
            <a:lstStyle/>
            <a:p>
              <a:r>
                <a:rPr lang="en-US">
                  <a:solidFill>
                    <a:srgbClr val="CC0066"/>
                  </a:solidFill>
                  <a:latin typeface="Comic Sans MS" pitchFamily="66" charset="0"/>
                </a:rPr>
                <a:t>2</a:t>
              </a:r>
            </a:p>
          </p:txBody>
        </p:sp>
      </p:grpSp>
      <p:sp>
        <p:nvSpPr>
          <p:cNvPr id="235152" name="Line 656"/>
          <p:cNvSpPr>
            <a:spLocks noChangeShapeType="1"/>
          </p:cNvSpPr>
          <p:nvPr/>
        </p:nvSpPr>
        <p:spPr bwMode="auto">
          <a:xfrm flipH="1">
            <a:off x="6248400" y="2133600"/>
            <a:ext cx="533400" cy="1371600"/>
          </a:xfrm>
          <a:prstGeom prst="line">
            <a:avLst/>
          </a:prstGeom>
          <a:noFill/>
          <a:ln w="38100">
            <a:solidFill>
              <a:srgbClr val="009900"/>
            </a:solidFill>
            <a:round/>
            <a:headEnd/>
            <a:tailEnd type="triangle" w="med" len="med"/>
          </a:ln>
          <a:effectLst/>
        </p:spPr>
        <p:txBody>
          <a:bodyPr wrap="none"/>
          <a:lstStyle/>
          <a:p>
            <a:endParaRPr lang="en-US"/>
          </a:p>
        </p:txBody>
      </p:sp>
      <p:grpSp>
        <p:nvGrpSpPr>
          <p:cNvPr id="235153" name="Group 657"/>
          <p:cNvGrpSpPr>
            <a:grpSpLocks/>
          </p:cNvGrpSpPr>
          <p:nvPr/>
        </p:nvGrpSpPr>
        <p:grpSpPr bwMode="auto">
          <a:xfrm>
            <a:off x="6553200" y="4724400"/>
            <a:ext cx="152400" cy="152400"/>
            <a:chOff x="576" y="3648"/>
            <a:chExt cx="96" cy="96"/>
          </a:xfrm>
        </p:grpSpPr>
        <p:sp>
          <p:nvSpPr>
            <p:cNvPr id="235154" name="Line 658"/>
            <p:cNvSpPr>
              <a:spLocks noChangeShapeType="1"/>
            </p:cNvSpPr>
            <p:nvPr/>
          </p:nvSpPr>
          <p:spPr bwMode="auto">
            <a:xfrm>
              <a:off x="576" y="3648"/>
              <a:ext cx="96" cy="96"/>
            </a:xfrm>
            <a:prstGeom prst="line">
              <a:avLst/>
            </a:prstGeom>
            <a:noFill/>
            <a:ln w="28575">
              <a:solidFill>
                <a:srgbClr val="990000"/>
              </a:solidFill>
              <a:round/>
              <a:headEnd/>
              <a:tailEnd/>
            </a:ln>
            <a:effectLst/>
          </p:spPr>
          <p:txBody>
            <a:bodyPr wrap="none"/>
            <a:lstStyle/>
            <a:p>
              <a:endParaRPr lang="en-US"/>
            </a:p>
          </p:txBody>
        </p:sp>
        <p:sp>
          <p:nvSpPr>
            <p:cNvPr id="235155" name="Line 659"/>
            <p:cNvSpPr>
              <a:spLocks noChangeShapeType="1"/>
            </p:cNvSpPr>
            <p:nvPr/>
          </p:nvSpPr>
          <p:spPr bwMode="auto">
            <a:xfrm flipV="1">
              <a:off x="576" y="3648"/>
              <a:ext cx="96" cy="96"/>
            </a:xfrm>
            <a:prstGeom prst="line">
              <a:avLst/>
            </a:prstGeom>
            <a:noFill/>
            <a:ln w="28575">
              <a:solidFill>
                <a:srgbClr val="990000"/>
              </a:solidFill>
              <a:round/>
              <a:headEnd/>
              <a:tailEnd/>
            </a:ln>
            <a:effectLst/>
          </p:spPr>
          <p:txBody>
            <a:bodyPr wrap="none"/>
            <a:lstStyle/>
            <a:p>
              <a:endParaRPr lang="en-US"/>
            </a:p>
          </p:txBody>
        </p:sp>
      </p:grpSp>
    </p:spTree>
    <p:custDataLst>
      <p:tags r:id="rId1"/>
    </p:custDataLst>
    <p:extLst>
      <p:ext uri="{BB962C8B-B14F-4D97-AF65-F5344CB8AC3E}">
        <p14:creationId xmlns:p14="http://schemas.microsoft.com/office/powerpoint/2010/main" val="1739268032"/>
      </p:ext>
    </p:extLst>
  </p:cSld>
  <p:clrMapOvr>
    <a:masterClrMapping/>
  </p:clrMapOvr>
  <mc:AlternateContent xmlns:mc="http://schemas.openxmlformats.org/markup-compatibility/2006" xmlns:p14="http://schemas.microsoft.com/office/powerpoint/2010/main">
    <mc:Choice Requires="p14">
      <p:transition spd="slow" p14:dur="2000" advTm="47887"/>
    </mc:Choice>
    <mc:Fallback xmlns="">
      <p:transition spd="slow" advTm="478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1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51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1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51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51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5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117" grpId="0"/>
      <p:bldP spid="235118" grpId="0"/>
      <p:bldP spid="235120" grpId="0"/>
      <p:bldP spid="235132" grpId="0"/>
      <p:bldP spid="235133" grpId="0"/>
      <p:bldP spid="23515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Chess Horizon</a:t>
            </a:r>
          </a:p>
        </p:txBody>
      </p:sp>
      <p:sp>
        <p:nvSpPr>
          <p:cNvPr id="3" name="Content Placeholder 2"/>
          <p:cNvSpPr>
            <a:spLocks noGrp="1"/>
          </p:cNvSpPr>
          <p:nvPr>
            <p:ph idx="1"/>
          </p:nvPr>
        </p:nvSpPr>
        <p:spPr/>
        <p:txBody>
          <a:bodyPr/>
          <a:lstStyle/>
          <a:p>
            <a:r>
              <a:rPr lang="en-US" dirty="0"/>
              <a:t>Time complexity?</a:t>
            </a:r>
            <a:r>
              <a:rPr lang="en-US" dirty="0">
                <a:solidFill>
                  <a:schemeClr val="accent3"/>
                </a:solidFill>
              </a:rPr>
              <a:t> O(</a:t>
            </a:r>
            <a:r>
              <a:rPr lang="en-US" dirty="0" err="1">
                <a:solidFill>
                  <a:schemeClr val="accent3"/>
                </a:solidFill>
              </a:rPr>
              <a:t>b</a:t>
            </a:r>
            <a:r>
              <a:rPr lang="en-US" baseline="30000" dirty="0" err="1">
                <a:solidFill>
                  <a:schemeClr val="accent3"/>
                </a:solidFill>
              </a:rPr>
              <a:t>h</a:t>
            </a:r>
            <a:r>
              <a:rPr lang="en-US" dirty="0">
                <a:solidFill>
                  <a:schemeClr val="accent3"/>
                </a:solidFill>
              </a:rPr>
              <a:t>)</a:t>
            </a:r>
          </a:p>
          <a:p>
            <a:r>
              <a:rPr lang="en-US" dirty="0"/>
              <a:t>Space complexity? </a:t>
            </a:r>
            <a:r>
              <a:rPr lang="en-US" dirty="0">
                <a:solidFill>
                  <a:schemeClr val="accent3"/>
                </a:solidFill>
              </a:rPr>
              <a:t>O(</a:t>
            </a:r>
            <a:r>
              <a:rPr lang="en-US" dirty="0" err="1">
                <a:solidFill>
                  <a:schemeClr val="accent3"/>
                </a:solidFill>
              </a:rPr>
              <a:t>bh</a:t>
            </a:r>
            <a:r>
              <a:rPr lang="en-US" dirty="0">
                <a:solidFill>
                  <a:schemeClr val="accent3"/>
                </a:solidFill>
              </a:rPr>
              <a:t>)</a:t>
            </a:r>
          </a:p>
          <a:p>
            <a:endParaRPr lang="en-US" dirty="0">
              <a:solidFill>
                <a:schemeClr val="accent2">
                  <a:lumMod val="50000"/>
                </a:schemeClr>
              </a:solidFill>
            </a:endParaRPr>
          </a:p>
          <a:p>
            <a:r>
              <a:rPr lang="en-US" dirty="0"/>
              <a:t>For chess, b=35:</a:t>
            </a:r>
          </a:p>
        </p:txBody>
      </p:sp>
      <p:graphicFrame>
        <p:nvGraphicFramePr>
          <p:cNvPr id="4" name="Table 3"/>
          <p:cNvGraphicFramePr>
            <a:graphicFrameLocks noGrp="1"/>
          </p:cNvGraphicFramePr>
          <p:nvPr>
            <p:extLst/>
          </p:nvPr>
        </p:nvGraphicFramePr>
        <p:xfrm>
          <a:off x="6172200" y="4191000"/>
          <a:ext cx="1981200" cy="182880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tblGrid>
              <a:tr h="350520">
                <a:tc>
                  <a:txBody>
                    <a:bodyPr/>
                    <a:lstStyle/>
                    <a:p>
                      <a:r>
                        <a:rPr lang="en-US" dirty="0"/>
                        <a:t>h</a:t>
                      </a:r>
                    </a:p>
                  </a:txBody>
                  <a:tcPr/>
                </a:tc>
                <a:tc>
                  <a:txBody>
                    <a:bodyPr/>
                    <a:lstStyle/>
                    <a:p>
                      <a:r>
                        <a:rPr lang="en-US" dirty="0" err="1"/>
                        <a:t>b</a:t>
                      </a:r>
                      <a:r>
                        <a:rPr lang="en-US" baseline="30000" dirty="0" err="1"/>
                        <a:t>h</a:t>
                      </a:r>
                      <a:endParaRPr lang="en-US" baseline="30000" dirty="0"/>
                    </a:p>
                  </a:txBody>
                  <a:tcPr/>
                </a:tc>
                <a:extLst>
                  <a:ext uri="{0D108BD9-81ED-4DB2-BD59-A6C34878D82A}">
                    <a16:rowId xmlns:a16="http://schemas.microsoft.com/office/drawing/2014/main" val="10000"/>
                  </a:ext>
                </a:extLst>
              </a:tr>
              <a:tr h="350520">
                <a:tc>
                  <a:txBody>
                    <a:bodyPr/>
                    <a:lstStyle/>
                    <a:p>
                      <a:r>
                        <a:rPr lang="en-US" dirty="0"/>
                        <a:t>3</a:t>
                      </a:r>
                    </a:p>
                  </a:txBody>
                  <a:tcPr/>
                </a:tc>
                <a:tc>
                  <a:txBody>
                    <a:bodyPr/>
                    <a:lstStyle/>
                    <a:p>
                      <a:r>
                        <a:rPr lang="en-US" dirty="0"/>
                        <a:t>42875</a:t>
                      </a:r>
                    </a:p>
                  </a:txBody>
                  <a:tcPr/>
                </a:tc>
                <a:extLst>
                  <a:ext uri="{0D108BD9-81ED-4DB2-BD59-A6C34878D82A}">
                    <a16:rowId xmlns:a16="http://schemas.microsoft.com/office/drawing/2014/main" val="10001"/>
                  </a:ext>
                </a:extLst>
              </a:tr>
              <a:tr h="350520">
                <a:tc>
                  <a:txBody>
                    <a:bodyPr/>
                    <a:lstStyle/>
                    <a:p>
                      <a:r>
                        <a:rPr lang="en-US"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5x10</a:t>
                      </a:r>
                      <a:r>
                        <a:rPr lang="en-US" baseline="30000" dirty="0"/>
                        <a:t>7</a:t>
                      </a:r>
                    </a:p>
                  </a:txBody>
                  <a:tcPr/>
                </a:tc>
                <a:extLst>
                  <a:ext uri="{0D108BD9-81ED-4DB2-BD59-A6C34878D82A}">
                    <a16:rowId xmlns:a16="http://schemas.microsoft.com/office/drawing/2014/main" val="10002"/>
                  </a:ext>
                </a:extLst>
              </a:tr>
              <a:tr h="350520">
                <a:tc>
                  <a:txBody>
                    <a:bodyPr/>
                    <a:lstStyle/>
                    <a:p>
                      <a:r>
                        <a:rPr lang="en-US" dirty="0"/>
                        <a:t>10</a:t>
                      </a:r>
                    </a:p>
                  </a:txBody>
                  <a:tcPr/>
                </a:tc>
                <a:tc>
                  <a:txBody>
                    <a:bodyPr/>
                    <a:lstStyle/>
                    <a:p>
                      <a:r>
                        <a:rPr lang="en-US" dirty="0"/>
                        <a:t>3x10</a:t>
                      </a:r>
                      <a:r>
                        <a:rPr lang="en-US" baseline="30000" dirty="0"/>
                        <a:t>15</a:t>
                      </a:r>
                    </a:p>
                  </a:txBody>
                  <a:tcPr/>
                </a:tc>
                <a:extLst>
                  <a:ext uri="{0D108BD9-81ED-4DB2-BD59-A6C34878D82A}">
                    <a16:rowId xmlns:a16="http://schemas.microsoft.com/office/drawing/2014/main" val="10003"/>
                  </a:ext>
                </a:extLst>
              </a:tr>
              <a:tr h="350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15</a:t>
                      </a:r>
                    </a:p>
                  </a:txBody>
                  <a:tcPr/>
                </a:tc>
                <a:tc>
                  <a:txBody>
                    <a:bodyPr/>
                    <a:lstStyle/>
                    <a:p>
                      <a:r>
                        <a:rPr lang="en-US" dirty="0"/>
                        <a:t>1x10</a:t>
                      </a:r>
                      <a:r>
                        <a:rPr lang="en-US" baseline="30000" dirty="0"/>
                        <a:t>23</a:t>
                      </a:r>
                    </a:p>
                  </a:txBody>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4495800" y="5334000"/>
            <a:ext cx="1676400" cy="381000"/>
            <a:chOff x="1524000" y="5334000"/>
            <a:chExt cx="1676400" cy="381000"/>
          </a:xfrm>
        </p:grpSpPr>
        <p:cxnSp>
          <p:nvCxnSpPr>
            <p:cNvPr id="6" name="Straight Arrow Connector 5"/>
            <p:cNvCxnSpPr/>
            <p:nvPr/>
          </p:nvCxnSpPr>
          <p:spPr>
            <a:xfrm>
              <a:off x="2438400" y="5486400"/>
              <a:ext cx="762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24000" y="5334000"/>
              <a:ext cx="838200" cy="381000"/>
            </a:xfrm>
            <a:prstGeom prst="rect">
              <a:avLst/>
            </a:prstGeom>
            <a:noFill/>
          </p:spPr>
          <p:txBody>
            <a:bodyPr wrap="square" rtlCol="0">
              <a:spAutoFit/>
            </a:bodyPr>
            <a:lstStyle/>
            <a:p>
              <a:r>
                <a:rPr lang="en-US" dirty="0"/>
                <a:t>Good</a:t>
              </a:r>
            </a:p>
          </p:txBody>
        </p:sp>
      </p:grpSp>
      <p:grpSp>
        <p:nvGrpSpPr>
          <p:cNvPr id="12" name="Group 11"/>
          <p:cNvGrpSpPr/>
          <p:nvPr/>
        </p:nvGrpSpPr>
        <p:grpSpPr>
          <a:xfrm>
            <a:off x="4495800" y="5715000"/>
            <a:ext cx="1676400" cy="369332"/>
            <a:chOff x="1524000" y="5715000"/>
            <a:chExt cx="1676400" cy="369332"/>
          </a:xfrm>
        </p:grpSpPr>
        <p:cxnSp>
          <p:nvCxnSpPr>
            <p:cNvPr id="7" name="Straight Arrow Connector 6"/>
            <p:cNvCxnSpPr/>
            <p:nvPr/>
          </p:nvCxnSpPr>
          <p:spPr>
            <a:xfrm>
              <a:off x="2438400" y="5867400"/>
              <a:ext cx="762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524000" y="5715000"/>
              <a:ext cx="914400" cy="369332"/>
            </a:xfrm>
            <a:prstGeom prst="rect">
              <a:avLst/>
            </a:prstGeom>
            <a:noFill/>
          </p:spPr>
          <p:txBody>
            <a:bodyPr wrap="square" rtlCol="0">
              <a:spAutoFit/>
            </a:bodyPr>
            <a:lstStyle/>
            <a:p>
              <a:r>
                <a:rPr lang="en-US" dirty="0"/>
                <a:t>Master</a:t>
              </a:r>
            </a:p>
          </p:txBody>
        </p:sp>
      </p:grpSp>
    </p:spTree>
    <p:custDataLst>
      <p:tags r:id="rId1"/>
    </p:custDataLst>
    <p:extLst>
      <p:ext uri="{BB962C8B-B14F-4D97-AF65-F5344CB8AC3E}">
        <p14:creationId xmlns:p14="http://schemas.microsoft.com/office/powerpoint/2010/main" val="1970096525"/>
      </p:ext>
    </p:extLst>
  </p:cSld>
  <p:clrMapOvr>
    <a:masterClrMapping/>
  </p:clrMapOvr>
  <mc:AlternateContent xmlns:mc="http://schemas.openxmlformats.org/markup-compatibility/2006" xmlns:p14="http://schemas.microsoft.com/office/powerpoint/2010/main">
    <mc:Choice Requires="p14">
      <p:transition spd="slow" p14:dur="2000" advTm="82171"/>
    </mc:Choice>
    <mc:Fallback xmlns="">
      <p:transition spd="slow" advTm="821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the beginning</a:t>
            </a:r>
          </a:p>
        </p:txBody>
      </p:sp>
      <p:pic>
        <p:nvPicPr>
          <p:cNvPr id="4" name="Content Placeholder 3"/>
          <p:cNvPicPr>
            <a:picLocks noGrp="1" noChangeAspect="1"/>
          </p:cNvPicPr>
          <p:nvPr>
            <p:ph idx="1"/>
          </p:nvPr>
        </p:nvPicPr>
        <p:blipFill>
          <a:blip r:embed="rId4"/>
          <a:srcRect l="-71372" r="-71372"/>
          <a:stretch>
            <a:fillRect/>
          </a:stretch>
        </p:blipFill>
        <p:spPr>
          <a:xfrm>
            <a:off x="0" y="1219200"/>
            <a:ext cx="3913676" cy="2152371"/>
          </a:xfrm>
        </p:spPr>
      </p:pic>
      <p:sp>
        <p:nvSpPr>
          <p:cNvPr id="5" name="TextBox 4"/>
          <p:cNvSpPr txBox="1"/>
          <p:nvPr/>
        </p:nvSpPr>
        <p:spPr>
          <a:xfrm>
            <a:off x="2895600" y="1972219"/>
            <a:ext cx="3622919" cy="646331"/>
          </a:xfrm>
          <a:prstGeom prst="rect">
            <a:avLst/>
          </a:prstGeom>
          <a:noFill/>
        </p:spPr>
        <p:txBody>
          <a:bodyPr wrap="none" rtlCol="0">
            <a:spAutoFit/>
          </a:bodyPr>
          <a:lstStyle/>
          <a:p>
            <a:r>
              <a:rPr lang="en-US" dirty="0"/>
              <a:t>1966 Hubert Dreyfus writes</a:t>
            </a:r>
          </a:p>
          <a:p>
            <a:r>
              <a:rPr lang="en-US" dirty="0"/>
              <a:t> “computers cannot play chess”… </a:t>
            </a:r>
          </a:p>
        </p:txBody>
      </p:sp>
      <p:pic>
        <p:nvPicPr>
          <p:cNvPr id="6" name="Picture 5"/>
          <p:cNvPicPr>
            <a:picLocks noChangeAspect="1"/>
          </p:cNvPicPr>
          <p:nvPr/>
        </p:nvPicPr>
        <p:blipFill>
          <a:blip r:embed="rId5"/>
          <a:stretch>
            <a:fillRect/>
          </a:stretch>
        </p:blipFill>
        <p:spPr>
          <a:xfrm>
            <a:off x="990600" y="3505200"/>
            <a:ext cx="1905000" cy="2222500"/>
          </a:xfrm>
          <a:prstGeom prst="rect">
            <a:avLst/>
          </a:prstGeom>
        </p:spPr>
      </p:pic>
      <p:sp>
        <p:nvSpPr>
          <p:cNvPr id="8" name="TextBox 7"/>
          <p:cNvSpPr txBox="1"/>
          <p:nvPr/>
        </p:nvSpPr>
        <p:spPr>
          <a:xfrm>
            <a:off x="2971800" y="3951670"/>
            <a:ext cx="4057521" cy="646331"/>
          </a:xfrm>
          <a:prstGeom prst="rect">
            <a:avLst/>
          </a:prstGeom>
          <a:noFill/>
        </p:spPr>
        <p:txBody>
          <a:bodyPr wrap="none" rtlCol="0">
            <a:spAutoFit/>
          </a:bodyPr>
          <a:lstStyle/>
          <a:p>
            <a:r>
              <a:rPr lang="en-US" dirty="0"/>
              <a:t>Seymour </a:t>
            </a:r>
            <a:r>
              <a:rPr lang="en-US" dirty="0" err="1"/>
              <a:t>Papert</a:t>
            </a:r>
            <a:r>
              <a:rPr lang="en-US" dirty="0"/>
              <a:t> arranged for a match</a:t>
            </a:r>
          </a:p>
          <a:p>
            <a:r>
              <a:rPr lang="en-US" dirty="0"/>
              <a:t>Between Dreyfus and “Mac Hack”.</a:t>
            </a:r>
          </a:p>
        </p:txBody>
      </p:sp>
      <p:sp>
        <p:nvSpPr>
          <p:cNvPr id="9" name="TextBox 8"/>
          <p:cNvSpPr txBox="1"/>
          <p:nvPr/>
        </p:nvSpPr>
        <p:spPr>
          <a:xfrm>
            <a:off x="2971800" y="5178100"/>
            <a:ext cx="1403299" cy="369332"/>
          </a:xfrm>
          <a:prstGeom prst="rect">
            <a:avLst/>
          </a:prstGeom>
          <a:noFill/>
        </p:spPr>
        <p:txBody>
          <a:bodyPr wrap="none" rtlCol="0">
            <a:spAutoFit/>
          </a:bodyPr>
          <a:lstStyle/>
          <a:p>
            <a:r>
              <a:rPr lang="en-US" dirty="0"/>
              <a:t>Dreyfus lost</a:t>
            </a:r>
          </a:p>
        </p:txBody>
      </p:sp>
    </p:spTree>
    <p:custDataLst>
      <p:tags r:id="rId1"/>
    </p:custDataLst>
    <p:extLst>
      <p:ext uri="{BB962C8B-B14F-4D97-AF65-F5344CB8AC3E}">
        <p14:creationId xmlns:p14="http://schemas.microsoft.com/office/powerpoint/2010/main" val="739152011"/>
      </p:ext>
    </p:extLst>
  </p:cSld>
  <p:clrMapOvr>
    <a:masterClrMapping/>
  </p:clrMapOvr>
  <mc:AlternateContent xmlns:mc="http://schemas.openxmlformats.org/markup-compatibility/2006" xmlns:p14="http://schemas.microsoft.com/office/powerpoint/2010/main">
    <mc:Choice Requires="p14">
      <p:transition spd="slow" p14:dur="2000" advTm="87202"/>
    </mc:Choice>
    <mc:Fallback xmlns="">
      <p:transition spd="slow" advTm="872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lang="en-US" dirty="0"/>
              <a:t>Alpha Beta Pruning</a:t>
            </a:r>
          </a:p>
        </p:txBody>
      </p:sp>
      <p:sp>
        <p:nvSpPr>
          <p:cNvPr id="2" name="Slide Number Placeholder 1"/>
          <p:cNvSpPr>
            <a:spLocks noGrp="1"/>
          </p:cNvSpPr>
          <p:nvPr>
            <p:ph type="sldNum" sz="quarter" idx="12"/>
          </p:nvPr>
        </p:nvSpPr>
        <p:spPr/>
        <p:txBody>
          <a:bodyPr/>
          <a:lstStyle/>
          <a:p>
            <a:fld id="{C9B11B6E-3DA4-4F5A-A92A-7649D10CF82F}" type="slidenum">
              <a:rPr lang="en-US" smtClean="0"/>
              <a:pPr/>
              <a:t>30</a:t>
            </a:fld>
            <a:endParaRPr lang="en-US"/>
          </a:p>
        </p:txBody>
      </p:sp>
    </p:spTree>
    <p:extLst>
      <p:ext uri="{BB962C8B-B14F-4D97-AF65-F5344CB8AC3E}">
        <p14:creationId xmlns:p14="http://schemas.microsoft.com/office/powerpoint/2010/main" val="852783455"/>
      </p:ext>
    </p:extLst>
  </p:cSld>
  <p:clrMapOvr>
    <a:masterClrMapping/>
  </p:clrMapOvr>
  <mc:AlternateContent xmlns:mc="http://schemas.openxmlformats.org/markup-compatibility/2006" xmlns:p14="http://schemas.microsoft.com/office/powerpoint/2010/main">
    <mc:Choice Requires="p14">
      <p:transition spd="slow" p14:dur="2000" advTm="57407"/>
    </mc:Choice>
    <mc:Fallback xmlns="">
      <p:transition spd="slow" advTm="5740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lstStyle/>
          <a:p>
            <a:r>
              <a:rPr lang="en-US"/>
              <a:t>Can we do better?</a:t>
            </a:r>
          </a:p>
        </p:txBody>
      </p:sp>
      <p:sp>
        <p:nvSpPr>
          <p:cNvPr id="330755" name="Rectangle 3"/>
          <p:cNvSpPr>
            <a:spLocks noGrp="1" noChangeArrowheads="1"/>
          </p:cNvSpPr>
          <p:nvPr>
            <p:ph idx="1"/>
          </p:nvPr>
        </p:nvSpPr>
        <p:spPr/>
        <p:txBody>
          <a:bodyPr/>
          <a:lstStyle/>
          <a:p>
            <a:r>
              <a:rPr lang="en-US" dirty="0"/>
              <a:t>Yes!</a:t>
            </a:r>
          </a:p>
        </p:txBody>
      </p:sp>
      <p:grpSp>
        <p:nvGrpSpPr>
          <p:cNvPr id="330822" name="Group 70"/>
          <p:cNvGrpSpPr>
            <a:grpSpLocks/>
          </p:cNvGrpSpPr>
          <p:nvPr/>
        </p:nvGrpSpPr>
        <p:grpSpPr bwMode="auto">
          <a:xfrm>
            <a:off x="1981200" y="2514600"/>
            <a:ext cx="3810000" cy="3733800"/>
            <a:chOff x="1248" y="1584"/>
            <a:chExt cx="2400" cy="2352"/>
          </a:xfrm>
        </p:grpSpPr>
        <p:grpSp>
          <p:nvGrpSpPr>
            <p:cNvPr id="330782" name="Group 30"/>
            <p:cNvGrpSpPr>
              <a:grpSpLocks/>
            </p:cNvGrpSpPr>
            <p:nvPr/>
          </p:nvGrpSpPr>
          <p:grpSpPr bwMode="auto">
            <a:xfrm>
              <a:off x="1248" y="2688"/>
              <a:ext cx="192" cy="336"/>
              <a:chOff x="1248" y="2688"/>
              <a:chExt cx="192" cy="336"/>
            </a:xfrm>
          </p:grpSpPr>
          <p:sp>
            <p:nvSpPr>
              <p:cNvPr id="330779" name="Line 27"/>
              <p:cNvSpPr>
                <a:spLocks noChangeShapeType="1"/>
              </p:cNvSpPr>
              <p:nvPr/>
            </p:nvSpPr>
            <p:spPr bwMode="auto">
              <a:xfrm flipH="1">
                <a:off x="1248" y="2688"/>
                <a:ext cx="96" cy="336"/>
              </a:xfrm>
              <a:prstGeom prst="line">
                <a:avLst/>
              </a:prstGeom>
              <a:noFill/>
              <a:ln w="9525">
                <a:solidFill>
                  <a:schemeClr val="tx1"/>
                </a:solidFill>
                <a:prstDash val="dash"/>
                <a:round/>
                <a:headEnd/>
                <a:tailEnd type="triangle" w="med" len="med"/>
              </a:ln>
              <a:effectLst/>
            </p:spPr>
            <p:txBody>
              <a:bodyPr wrap="none"/>
              <a:lstStyle/>
              <a:p>
                <a:endParaRPr lang="en-US"/>
              </a:p>
            </p:txBody>
          </p:sp>
          <p:sp>
            <p:nvSpPr>
              <p:cNvPr id="330780" name="Line 28"/>
              <p:cNvSpPr>
                <a:spLocks noChangeShapeType="1"/>
              </p:cNvSpPr>
              <p:nvPr/>
            </p:nvSpPr>
            <p:spPr bwMode="auto">
              <a:xfrm>
                <a:off x="1344" y="2688"/>
                <a:ext cx="96" cy="336"/>
              </a:xfrm>
              <a:prstGeom prst="line">
                <a:avLst/>
              </a:prstGeom>
              <a:noFill/>
              <a:ln w="9525">
                <a:solidFill>
                  <a:schemeClr val="tx1"/>
                </a:solidFill>
                <a:prstDash val="dash"/>
                <a:round/>
                <a:headEnd/>
                <a:tailEnd type="triangle" w="med" len="med"/>
              </a:ln>
              <a:effectLst/>
            </p:spPr>
            <p:txBody>
              <a:bodyPr wrap="none"/>
              <a:lstStyle/>
              <a:p>
                <a:endParaRPr lang="en-US"/>
              </a:p>
            </p:txBody>
          </p:sp>
        </p:grpSp>
        <p:grpSp>
          <p:nvGrpSpPr>
            <p:cNvPr id="330821" name="Group 69"/>
            <p:cNvGrpSpPr>
              <a:grpSpLocks/>
            </p:cNvGrpSpPr>
            <p:nvPr/>
          </p:nvGrpSpPr>
          <p:grpSpPr bwMode="auto">
            <a:xfrm>
              <a:off x="1248" y="1584"/>
              <a:ext cx="2400" cy="2352"/>
              <a:chOff x="1248" y="1584"/>
              <a:chExt cx="2400" cy="2352"/>
            </a:xfrm>
          </p:grpSpPr>
          <p:grpSp>
            <p:nvGrpSpPr>
              <p:cNvPr id="330820" name="Group 68"/>
              <p:cNvGrpSpPr>
                <a:grpSpLocks/>
              </p:cNvGrpSpPr>
              <p:nvPr/>
            </p:nvGrpSpPr>
            <p:grpSpPr bwMode="auto">
              <a:xfrm>
                <a:off x="1248" y="1584"/>
                <a:ext cx="2400" cy="2352"/>
                <a:chOff x="1248" y="1584"/>
                <a:chExt cx="2400" cy="2352"/>
              </a:xfrm>
            </p:grpSpPr>
            <p:sp>
              <p:nvSpPr>
                <p:cNvPr id="330757" name="Rectangle 5"/>
                <p:cNvSpPr>
                  <a:spLocks noChangeArrowheads="1"/>
                </p:cNvSpPr>
                <p:nvPr/>
              </p:nvSpPr>
              <p:spPr bwMode="auto">
                <a:xfrm>
                  <a:off x="2400" y="1584"/>
                  <a:ext cx="192" cy="192"/>
                </a:xfrm>
                <a:prstGeom prst="rect">
                  <a:avLst/>
                </a:prstGeom>
                <a:solidFill>
                  <a:srgbClr val="DCFFB9"/>
                </a:solidFill>
                <a:ln w="9525">
                  <a:solidFill>
                    <a:schemeClr val="tx1"/>
                  </a:solidFill>
                  <a:miter lim="800000"/>
                  <a:headEnd/>
                  <a:tailEnd/>
                </a:ln>
                <a:effectLst/>
              </p:spPr>
              <p:txBody>
                <a:bodyPr wrap="none" anchor="ctr"/>
                <a:lstStyle/>
                <a:p>
                  <a:endParaRPr lang="en-US"/>
                </a:p>
              </p:txBody>
            </p:sp>
            <p:grpSp>
              <p:nvGrpSpPr>
                <p:cNvPr id="330767" name="Group 15"/>
                <p:cNvGrpSpPr>
                  <a:grpSpLocks/>
                </p:cNvGrpSpPr>
                <p:nvPr/>
              </p:nvGrpSpPr>
              <p:grpSpPr bwMode="auto">
                <a:xfrm>
                  <a:off x="1248" y="2496"/>
                  <a:ext cx="2400" cy="192"/>
                  <a:chOff x="1248" y="2304"/>
                  <a:chExt cx="2400" cy="192"/>
                </a:xfrm>
              </p:grpSpPr>
              <p:grpSp>
                <p:nvGrpSpPr>
                  <p:cNvPr id="330765" name="Group 13"/>
                  <p:cNvGrpSpPr>
                    <a:grpSpLocks/>
                  </p:cNvGrpSpPr>
                  <p:nvPr/>
                </p:nvGrpSpPr>
                <p:grpSpPr bwMode="auto">
                  <a:xfrm>
                    <a:off x="1248" y="2304"/>
                    <a:ext cx="1680" cy="192"/>
                    <a:chOff x="1584" y="2688"/>
                    <a:chExt cx="1680" cy="192"/>
                  </a:xfrm>
                </p:grpSpPr>
                <p:sp>
                  <p:nvSpPr>
                    <p:cNvPr id="330758" name="Rectangle 6"/>
                    <p:cNvSpPr>
                      <a:spLocks noChangeArrowheads="1"/>
                    </p:cNvSpPr>
                    <p:nvPr/>
                  </p:nvSpPr>
                  <p:spPr bwMode="auto">
                    <a:xfrm>
                      <a:off x="1584" y="2688"/>
                      <a:ext cx="192" cy="192"/>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30759" name="Rectangle 7"/>
                    <p:cNvSpPr>
                      <a:spLocks noChangeArrowheads="1"/>
                    </p:cNvSpPr>
                    <p:nvPr/>
                  </p:nvSpPr>
                  <p:spPr bwMode="auto">
                    <a:xfrm>
                      <a:off x="2352" y="2688"/>
                      <a:ext cx="192" cy="192"/>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30760" name="Rectangle 8"/>
                    <p:cNvSpPr>
                      <a:spLocks noChangeArrowheads="1"/>
                    </p:cNvSpPr>
                    <p:nvPr/>
                  </p:nvSpPr>
                  <p:spPr bwMode="auto">
                    <a:xfrm>
                      <a:off x="3072" y="2688"/>
                      <a:ext cx="192" cy="192"/>
                    </a:xfrm>
                    <a:prstGeom prst="rect">
                      <a:avLst/>
                    </a:prstGeom>
                    <a:solidFill>
                      <a:srgbClr val="F0E09A"/>
                    </a:solidFill>
                    <a:ln w="9525">
                      <a:solidFill>
                        <a:schemeClr val="tx1"/>
                      </a:solidFill>
                      <a:miter lim="800000"/>
                      <a:headEnd/>
                      <a:tailEnd/>
                    </a:ln>
                    <a:effectLst/>
                  </p:spPr>
                  <p:txBody>
                    <a:bodyPr wrap="none" anchor="ctr"/>
                    <a:lstStyle/>
                    <a:p>
                      <a:endParaRPr lang="en-US"/>
                    </a:p>
                  </p:txBody>
                </p:sp>
              </p:grpSp>
              <p:sp>
                <p:nvSpPr>
                  <p:cNvPr id="330763" name="Rectangle 11"/>
                  <p:cNvSpPr>
                    <a:spLocks noChangeArrowheads="1"/>
                  </p:cNvSpPr>
                  <p:nvPr/>
                </p:nvSpPr>
                <p:spPr bwMode="auto">
                  <a:xfrm>
                    <a:off x="3456" y="2304"/>
                    <a:ext cx="192" cy="192"/>
                  </a:xfrm>
                  <a:prstGeom prst="rect">
                    <a:avLst/>
                  </a:prstGeom>
                  <a:solidFill>
                    <a:srgbClr val="F0E09A"/>
                  </a:solidFill>
                  <a:ln w="9525">
                    <a:solidFill>
                      <a:schemeClr val="tx1"/>
                    </a:solidFill>
                    <a:miter lim="800000"/>
                    <a:headEnd/>
                    <a:tailEnd/>
                  </a:ln>
                  <a:effectLst/>
                </p:spPr>
                <p:txBody>
                  <a:bodyPr wrap="none" anchor="ctr"/>
                  <a:lstStyle/>
                  <a:p>
                    <a:endParaRPr lang="en-US"/>
                  </a:p>
                </p:txBody>
              </p:sp>
            </p:grpSp>
            <p:grpSp>
              <p:nvGrpSpPr>
                <p:cNvPr id="330766" name="Group 14"/>
                <p:cNvGrpSpPr>
                  <a:grpSpLocks/>
                </p:cNvGrpSpPr>
                <p:nvPr/>
              </p:nvGrpSpPr>
              <p:grpSpPr bwMode="auto">
                <a:xfrm>
                  <a:off x="1536" y="3408"/>
                  <a:ext cx="1152" cy="192"/>
                  <a:chOff x="2064" y="3312"/>
                  <a:chExt cx="1152" cy="192"/>
                </a:xfrm>
              </p:grpSpPr>
              <p:sp>
                <p:nvSpPr>
                  <p:cNvPr id="330761" name="Rectangle 9"/>
                  <p:cNvSpPr>
                    <a:spLocks noChangeArrowheads="1"/>
                  </p:cNvSpPr>
                  <p:nvPr/>
                </p:nvSpPr>
                <p:spPr bwMode="auto">
                  <a:xfrm>
                    <a:off x="2064" y="3312"/>
                    <a:ext cx="192" cy="192"/>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30762" name="Rectangle 10"/>
                  <p:cNvSpPr>
                    <a:spLocks noChangeArrowheads="1"/>
                  </p:cNvSpPr>
                  <p:nvPr/>
                </p:nvSpPr>
                <p:spPr bwMode="auto">
                  <a:xfrm>
                    <a:off x="2544" y="3312"/>
                    <a:ext cx="192" cy="192"/>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30764" name="Rectangle 12"/>
                  <p:cNvSpPr>
                    <a:spLocks noChangeArrowheads="1"/>
                  </p:cNvSpPr>
                  <p:nvPr/>
                </p:nvSpPr>
                <p:spPr bwMode="auto">
                  <a:xfrm>
                    <a:off x="3024" y="3312"/>
                    <a:ext cx="192" cy="192"/>
                  </a:xfrm>
                  <a:prstGeom prst="rect">
                    <a:avLst/>
                  </a:prstGeom>
                  <a:solidFill>
                    <a:srgbClr val="DCFFB9"/>
                  </a:solidFill>
                  <a:ln w="9525">
                    <a:solidFill>
                      <a:schemeClr val="tx1"/>
                    </a:solidFill>
                    <a:miter lim="800000"/>
                    <a:headEnd/>
                    <a:tailEnd/>
                  </a:ln>
                  <a:effectLst/>
                </p:spPr>
                <p:txBody>
                  <a:bodyPr wrap="none" anchor="ctr"/>
                  <a:lstStyle/>
                  <a:p>
                    <a:endParaRPr lang="en-US"/>
                  </a:p>
                </p:txBody>
              </p:sp>
            </p:grpSp>
            <p:sp>
              <p:nvSpPr>
                <p:cNvPr id="330768" name="Line 16"/>
                <p:cNvSpPr>
                  <a:spLocks noChangeShapeType="1"/>
                </p:cNvSpPr>
                <p:nvPr/>
              </p:nvSpPr>
              <p:spPr bwMode="auto">
                <a:xfrm flipH="1">
                  <a:off x="1344" y="1776"/>
                  <a:ext cx="1152" cy="720"/>
                </a:xfrm>
                <a:prstGeom prst="line">
                  <a:avLst/>
                </a:prstGeom>
                <a:noFill/>
                <a:ln w="9525">
                  <a:solidFill>
                    <a:schemeClr val="tx1"/>
                  </a:solidFill>
                  <a:round/>
                  <a:headEnd/>
                  <a:tailEnd type="triangle" w="med" len="med"/>
                </a:ln>
                <a:effectLst/>
              </p:spPr>
              <p:txBody>
                <a:bodyPr wrap="none"/>
                <a:lstStyle/>
                <a:p>
                  <a:endParaRPr lang="en-US"/>
                </a:p>
              </p:txBody>
            </p:sp>
            <p:sp>
              <p:nvSpPr>
                <p:cNvPr id="330769" name="Line 17"/>
                <p:cNvSpPr>
                  <a:spLocks noChangeShapeType="1"/>
                </p:cNvSpPr>
                <p:nvPr/>
              </p:nvSpPr>
              <p:spPr bwMode="auto">
                <a:xfrm flipH="1">
                  <a:off x="2112" y="1776"/>
                  <a:ext cx="384" cy="720"/>
                </a:xfrm>
                <a:prstGeom prst="line">
                  <a:avLst/>
                </a:prstGeom>
                <a:noFill/>
                <a:ln w="9525">
                  <a:solidFill>
                    <a:schemeClr val="tx1"/>
                  </a:solidFill>
                  <a:round/>
                  <a:headEnd/>
                  <a:tailEnd type="triangle" w="med" len="med"/>
                </a:ln>
                <a:effectLst/>
              </p:spPr>
              <p:txBody>
                <a:bodyPr wrap="none"/>
                <a:lstStyle/>
                <a:p>
                  <a:endParaRPr lang="en-US"/>
                </a:p>
              </p:txBody>
            </p:sp>
            <p:sp>
              <p:nvSpPr>
                <p:cNvPr id="330770" name="Line 18"/>
                <p:cNvSpPr>
                  <a:spLocks noChangeShapeType="1"/>
                </p:cNvSpPr>
                <p:nvPr/>
              </p:nvSpPr>
              <p:spPr bwMode="auto">
                <a:xfrm>
                  <a:off x="2496" y="1776"/>
                  <a:ext cx="336" cy="720"/>
                </a:xfrm>
                <a:prstGeom prst="line">
                  <a:avLst/>
                </a:prstGeom>
                <a:noFill/>
                <a:ln w="9525">
                  <a:solidFill>
                    <a:schemeClr val="tx1"/>
                  </a:solidFill>
                  <a:round/>
                  <a:headEnd/>
                  <a:tailEnd type="triangle" w="med" len="med"/>
                </a:ln>
                <a:effectLst/>
              </p:spPr>
              <p:txBody>
                <a:bodyPr wrap="none"/>
                <a:lstStyle/>
                <a:p>
                  <a:endParaRPr lang="en-US"/>
                </a:p>
              </p:txBody>
            </p:sp>
            <p:sp>
              <p:nvSpPr>
                <p:cNvPr id="330771" name="Line 19"/>
                <p:cNvSpPr>
                  <a:spLocks noChangeShapeType="1"/>
                </p:cNvSpPr>
                <p:nvPr/>
              </p:nvSpPr>
              <p:spPr bwMode="auto">
                <a:xfrm>
                  <a:off x="2496" y="1776"/>
                  <a:ext cx="1056" cy="720"/>
                </a:xfrm>
                <a:prstGeom prst="line">
                  <a:avLst/>
                </a:prstGeom>
                <a:noFill/>
                <a:ln w="9525">
                  <a:solidFill>
                    <a:schemeClr val="tx1"/>
                  </a:solidFill>
                  <a:round/>
                  <a:headEnd/>
                  <a:tailEnd type="triangle" w="med" len="med"/>
                </a:ln>
                <a:effectLst/>
              </p:spPr>
              <p:txBody>
                <a:bodyPr wrap="none"/>
                <a:lstStyle/>
                <a:p>
                  <a:endParaRPr lang="en-US"/>
                </a:p>
              </p:txBody>
            </p:sp>
            <p:sp>
              <p:nvSpPr>
                <p:cNvPr id="330772" name="Line 20"/>
                <p:cNvSpPr>
                  <a:spLocks noChangeShapeType="1"/>
                </p:cNvSpPr>
                <p:nvPr/>
              </p:nvSpPr>
              <p:spPr bwMode="auto">
                <a:xfrm flipH="1">
                  <a:off x="1632" y="2688"/>
                  <a:ext cx="480" cy="720"/>
                </a:xfrm>
                <a:prstGeom prst="line">
                  <a:avLst/>
                </a:prstGeom>
                <a:noFill/>
                <a:ln w="9525">
                  <a:solidFill>
                    <a:schemeClr val="tx1"/>
                  </a:solidFill>
                  <a:round/>
                  <a:headEnd/>
                  <a:tailEnd type="triangle" w="med" len="med"/>
                </a:ln>
                <a:effectLst/>
              </p:spPr>
              <p:txBody>
                <a:bodyPr wrap="none"/>
                <a:lstStyle/>
                <a:p>
                  <a:endParaRPr lang="en-US"/>
                </a:p>
              </p:txBody>
            </p:sp>
            <p:sp>
              <p:nvSpPr>
                <p:cNvPr id="330773" name="Line 21"/>
                <p:cNvSpPr>
                  <a:spLocks noChangeShapeType="1"/>
                </p:cNvSpPr>
                <p:nvPr/>
              </p:nvSpPr>
              <p:spPr bwMode="auto">
                <a:xfrm>
                  <a:off x="2112" y="2688"/>
                  <a:ext cx="0" cy="720"/>
                </a:xfrm>
                <a:prstGeom prst="line">
                  <a:avLst/>
                </a:prstGeom>
                <a:noFill/>
                <a:ln w="9525">
                  <a:solidFill>
                    <a:schemeClr val="tx1"/>
                  </a:solidFill>
                  <a:round/>
                  <a:headEnd/>
                  <a:tailEnd type="triangle" w="med" len="med"/>
                </a:ln>
                <a:effectLst/>
              </p:spPr>
              <p:txBody>
                <a:bodyPr wrap="none"/>
                <a:lstStyle/>
                <a:p>
                  <a:endParaRPr lang="en-US"/>
                </a:p>
              </p:txBody>
            </p:sp>
            <p:sp>
              <p:nvSpPr>
                <p:cNvPr id="330774" name="Line 22"/>
                <p:cNvSpPr>
                  <a:spLocks noChangeShapeType="1"/>
                </p:cNvSpPr>
                <p:nvPr/>
              </p:nvSpPr>
              <p:spPr bwMode="auto">
                <a:xfrm>
                  <a:off x="2112" y="2688"/>
                  <a:ext cx="480" cy="720"/>
                </a:xfrm>
                <a:prstGeom prst="line">
                  <a:avLst/>
                </a:prstGeom>
                <a:noFill/>
                <a:ln w="9525">
                  <a:solidFill>
                    <a:schemeClr val="tx1"/>
                  </a:solidFill>
                  <a:round/>
                  <a:headEnd/>
                  <a:tailEnd type="triangle" w="med" len="med"/>
                </a:ln>
                <a:effectLst/>
              </p:spPr>
              <p:txBody>
                <a:bodyPr wrap="none"/>
                <a:lstStyle/>
                <a:p>
                  <a:endParaRPr lang="en-US"/>
                </a:p>
              </p:txBody>
            </p:sp>
            <p:grpSp>
              <p:nvGrpSpPr>
                <p:cNvPr id="330783" name="Group 31"/>
                <p:cNvGrpSpPr>
                  <a:grpSpLocks/>
                </p:cNvGrpSpPr>
                <p:nvPr/>
              </p:nvGrpSpPr>
              <p:grpSpPr bwMode="auto">
                <a:xfrm>
                  <a:off x="1536" y="3600"/>
                  <a:ext cx="192" cy="336"/>
                  <a:chOff x="1248" y="2688"/>
                  <a:chExt cx="192" cy="336"/>
                </a:xfrm>
              </p:grpSpPr>
              <p:sp>
                <p:nvSpPr>
                  <p:cNvPr id="330784" name="Line 32"/>
                  <p:cNvSpPr>
                    <a:spLocks noChangeShapeType="1"/>
                  </p:cNvSpPr>
                  <p:nvPr/>
                </p:nvSpPr>
                <p:spPr bwMode="auto">
                  <a:xfrm flipH="1">
                    <a:off x="1248" y="2688"/>
                    <a:ext cx="96" cy="336"/>
                  </a:xfrm>
                  <a:prstGeom prst="line">
                    <a:avLst/>
                  </a:prstGeom>
                  <a:noFill/>
                  <a:ln w="9525">
                    <a:solidFill>
                      <a:schemeClr val="tx1"/>
                    </a:solidFill>
                    <a:prstDash val="dash"/>
                    <a:round/>
                    <a:headEnd/>
                    <a:tailEnd type="triangle" w="med" len="med"/>
                  </a:ln>
                  <a:effectLst/>
                </p:spPr>
                <p:txBody>
                  <a:bodyPr wrap="none"/>
                  <a:lstStyle/>
                  <a:p>
                    <a:endParaRPr lang="en-US"/>
                  </a:p>
                </p:txBody>
              </p:sp>
              <p:sp>
                <p:nvSpPr>
                  <p:cNvPr id="330785" name="Line 33"/>
                  <p:cNvSpPr>
                    <a:spLocks noChangeShapeType="1"/>
                  </p:cNvSpPr>
                  <p:nvPr/>
                </p:nvSpPr>
                <p:spPr bwMode="auto">
                  <a:xfrm>
                    <a:off x="1344" y="2688"/>
                    <a:ext cx="96" cy="336"/>
                  </a:xfrm>
                  <a:prstGeom prst="line">
                    <a:avLst/>
                  </a:prstGeom>
                  <a:noFill/>
                  <a:ln w="9525">
                    <a:solidFill>
                      <a:schemeClr val="tx1"/>
                    </a:solidFill>
                    <a:prstDash val="dash"/>
                    <a:round/>
                    <a:headEnd/>
                    <a:tailEnd type="triangle" w="med" len="med"/>
                  </a:ln>
                  <a:effectLst/>
                </p:spPr>
                <p:txBody>
                  <a:bodyPr wrap="none"/>
                  <a:lstStyle/>
                  <a:p>
                    <a:endParaRPr lang="en-US"/>
                  </a:p>
                </p:txBody>
              </p:sp>
            </p:grpSp>
          </p:grpSp>
          <p:grpSp>
            <p:nvGrpSpPr>
              <p:cNvPr id="330786" name="Group 34"/>
              <p:cNvGrpSpPr>
                <a:grpSpLocks/>
              </p:cNvGrpSpPr>
              <p:nvPr/>
            </p:nvGrpSpPr>
            <p:grpSpPr bwMode="auto">
              <a:xfrm>
                <a:off x="2496" y="3600"/>
                <a:ext cx="192" cy="336"/>
                <a:chOff x="1248" y="2688"/>
                <a:chExt cx="192" cy="336"/>
              </a:xfrm>
            </p:grpSpPr>
            <p:sp>
              <p:nvSpPr>
                <p:cNvPr id="330787" name="Line 35"/>
                <p:cNvSpPr>
                  <a:spLocks noChangeShapeType="1"/>
                </p:cNvSpPr>
                <p:nvPr/>
              </p:nvSpPr>
              <p:spPr bwMode="auto">
                <a:xfrm flipH="1">
                  <a:off x="1248" y="2688"/>
                  <a:ext cx="96" cy="336"/>
                </a:xfrm>
                <a:prstGeom prst="line">
                  <a:avLst/>
                </a:prstGeom>
                <a:noFill/>
                <a:ln w="9525">
                  <a:solidFill>
                    <a:schemeClr val="tx1"/>
                  </a:solidFill>
                  <a:prstDash val="dash"/>
                  <a:round/>
                  <a:headEnd/>
                  <a:tailEnd type="triangle" w="med" len="med"/>
                </a:ln>
                <a:effectLst/>
              </p:spPr>
              <p:txBody>
                <a:bodyPr wrap="none"/>
                <a:lstStyle/>
                <a:p>
                  <a:endParaRPr lang="en-US"/>
                </a:p>
              </p:txBody>
            </p:sp>
            <p:sp>
              <p:nvSpPr>
                <p:cNvPr id="330788" name="Line 36"/>
                <p:cNvSpPr>
                  <a:spLocks noChangeShapeType="1"/>
                </p:cNvSpPr>
                <p:nvPr/>
              </p:nvSpPr>
              <p:spPr bwMode="auto">
                <a:xfrm>
                  <a:off x="1344" y="2688"/>
                  <a:ext cx="96" cy="336"/>
                </a:xfrm>
                <a:prstGeom prst="line">
                  <a:avLst/>
                </a:prstGeom>
                <a:noFill/>
                <a:ln w="9525">
                  <a:solidFill>
                    <a:schemeClr val="tx1"/>
                  </a:solidFill>
                  <a:prstDash val="dash"/>
                  <a:round/>
                  <a:headEnd/>
                  <a:tailEnd type="triangle" w="med" len="med"/>
                </a:ln>
                <a:effectLst/>
              </p:spPr>
              <p:txBody>
                <a:bodyPr wrap="none"/>
                <a:lstStyle/>
                <a:p>
                  <a:endParaRPr lang="en-US"/>
                </a:p>
              </p:txBody>
            </p:sp>
          </p:grpSp>
          <p:grpSp>
            <p:nvGrpSpPr>
              <p:cNvPr id="330789" name="Group 37"/>
              <p:cNvGrpSpPr>
                <a:grpSpLocks/>
              </p:cNvGrpSpPr>
              <p:nvPr/>
            </p:nvGrpSpPr>
            <p:grpSpPr bwMode="auto">
              <a:xfrm>
                <a:off x="2016" y="3600"/>
                <a:ext cx="192" cy="336"/>
                <a:chOff x="1248" y="2688"/>
                <a:chExt cx="192" cy="336"/>
              </a:xfrm>
            </p:grpSpPr>
            <p:sp>
              <p:nvSpPr>
                <p:cNvPr id="330790" name="Line 38"/>
                <p:cNvSpPr>
                  <a:spLocks noChangeShapeType="1"/>
                </p:cNvSpPr>
                <p:nvPr/>
              </p:nvSpPr>
              <p:spPr bwMode="auto">
                <a:xfrm flipH="1">
                  <a:off x="1248" y="2688"/>
                  <a:ext cx="96" cy="336"/>
                </a:xfrm>
                <a:prstGeom prst="line">
                  <a:avLst/>
                </a:prstGeom>
                <a:noFill/>
                <a:ln w="9525">
                  <a:solidFill>
                    <a:schemeClr val="tx1"/>
                  </a:solidFill>
                  <a:prstDash val="dash"/>
                  <a:round/>
                  <a:headEnd/>
                  <a:tailEnd type="triangle" w="med" len="med"/>
                </a:ln>
                <a:effectLst/>
              </p:spPr>
              <p:txBody>
                <a:bodyPr wrap="none"/>
                <a:lstStyle/>
                <a:p>
                  <a:endParaRPr lang="en-US"/>
                </a:p>
              </p:txBody>
            </p:sp>
            <p:sp>
              <p:nvSpPr>
                <p:cNvPr id="330791" name="Line 39"/>
                <p:cNvSpPr>
                  <a:spLocks noChangeShapeType="1"/>
                </p:cNvSpPr>
                <p:nvPr/>
              </p:nvSpPr>
              <p:spPr bwMode="auto">
                <a:xfrm>
                  <a:off x="1344" y="2688"/>
                  <a:ext cx="96" cy="336"/>
                </a:xfrm>
                <a:prstGeom prst="line">
                  <a:avLst/>
                </a:prstGeom>
                <a:noFill/>
                <a:ln w="9525">
                  <a:solidFill>
                    <a:schemeClr val="tx1"/>
                  </a:solidFill>
                  <a:prstDash val="dash"/>
                  <a:round/>
                  <a:headEnd/>
                  <a:tailEnd type="triangle" w="med" len="med"/>
                </a:ln>
                <a:effectLst/>
              </p:spPr>
              <p:txBody>
                <a:bodyPr wrap="none"/>
                <a:lstStyle/>
                <a:p>
                  <a:endParaRPr lang="en-US"/>
                </a:p>
              </p:txBody>
            </p:sp>
          </p:grpSp>
        </p:grpSp>
      </p:grpSp>
      <p:sp>
        <p:nvSpPr>
          <p:cNvPr id="330792" name="Text Box 40"/>
          <p:cNvSpPr txBox="1">
            <a:spLocks noChangeArrowheads="1"/>
          </p:cNvSpPr>
          <p:nvPr/>
        </p:nvSpPr>
        <p:spPr bwMode="auto">
          <a:xfrm>
            <a:off x="1524000" y="3962400"/>
            <a:ext cx="339725" cy="396875"/>
          </a:xfrm>
          <a:prstGeom prst="rect">
            <a:avLst/>
          </a:prstGeom>
          <a:noFill/>
          <a:ln w="9525">
            <a:noFill/>
            <a:miter lim="800000"/>
            <a:headEnd/>
            <a:tailEnd/>
          </a:ln>
          <a:effectLst/>
        </p:spPr>
        <p:txBody>
          <a:bodyPr wrap="none">
            <a:spAutoFit/>
          </a:bodyPr>
          <a:lstStyle/>
          <a:p>
            <a:r>
              <a:rPr lang="en-US" sz="2000">
                <a:solidFill>
                  <a:srgbClr val="FF3300"/>
                </a:solidFill>
                <a:latin typeface="Comic Sans MS" pitchFamily="66" charset="0"/>
              </a:rPr>
              <a:t>3</a:t>
            </a:r>
          </a:p>
        </p:txBody>
      </p:sp>
      <p:sp>
        <p:nvSpPr>
          <p:cNvPr id="330794" name="Text Box 42"/>
          <p:cNvSpPr txBox="1">
            <a:spLocks noChangeArrowheads="1"/>
          </p:cNvSpPr>
          <p:nvPr/>
        </p:nvSpPr>
        <p:spPr bwMode="auto">
          <a:xfrm>
            <a:off x="2057400" y="5334000"/>
            <a:ext cx="404813" cy="396875"/>
          </a:xfrm>
          <a:prstGeom prst="rect">
            <a:avLst/>
          </a:prstGeom>
          <a:noFill/>
          <a:ln w="9525">
            <a:noFill/>
            <a:miter lim="800000"/>
            <a:headEnd/>
            <a:tailEnd/>
          </a:ln>
          <a:effectLst/>
        </p:spPr>
        <p:txBody>
          <a:bodyPr wrap="none">
            <a:spAutoFit/>
          </a:bodyPr>
          <a:lstStyle/>
          <a:p>
            <a:r>
              <a:rPr lang="en-US" sz="2000">
                <a:solidFill>
                  <a:srgbClr val="009900"/>
                </a:solidFill>
                <a:latin typeface="Comic Sans MS" pitchFamily="66" charset="0"/>
              </a:rPr>
              <a:t>-1</a:t>
            </a:r>
          </a:p>
        </p:txBody>
      </p:sp>
      <p:grpSp>
        <p:nvGrpSpPr>
          <p:cNvPr id="330814" name="Group 62"/>
          <p:cNvGrpSpPr>
            <a:grpSpLocks/>
          </p:cNvGrpSpPr>
          <p:nvPr/>
        </p:nvGrpSpPr>
        <p:grpSpPr bwMode="auto">
          <a:xfrm>
            <a:off x="3200400" y="4724400"/>
            <a:ext cx="2520950" cy="457200"/>
            <a:chOff x="2016" y="2976"/>
            <a:chExt cx="1588" cy="288"/>
          </a:xfrm>
        </p:grpSpPr>
        <p:grpSp>
          <p:nvGrpSpPr>
            <p:cNvPr id="330799" name="Group 47"/>
            <p:cNvGrpSpPr>
              <a:grpSpLocks/>
            </p:cNvGrpSpPr>
            <p:nvPr/>
          </p:nvGrpSpPr>
          <p:grpSpPr bwMode="auto">
            <a:xfrm>
              <a:off x="2016" y="3072"/>
              <a:ext cx="192" cy="144"/>
              <a:chOff x="3936" y="3216"/>
              <a:chExt cx="192" cy="144"/>
            </a:xfrm>
          </p:grpSpPr>
          <p:sp>
            <p:nvSpPr>
              <p:cNvPr id="330797" name="Line 45"/>
              <p:cNvSpPr>
                <a:spLocks noChangeShapeType="1"/>
              </p:cNvSpPr>
              <p:nvPr/>
            </p:nvSpPr>
            <p:spPr bwMode="auto">
              <a:xfrm>
                <a:off x="3936" y="3216"/>
                <a:ext cx="192" cy="144"/>
              </a:xfrm>
              <a:prstGeom prst="line">
                <a:avLst/>
              </a:prstGeom>
              <a:noFill/>
              <a:ln w="38100">
                <a:solidFill>
                  <a:srgbClr val="D60093"/>
                </a:solidFill>
                <a:round/>
                <a:headEnd/>
                <a:tailEnd/>
              </a:ln>
              <a:effectLst/>
            </p:spPr>
            <p:txBody>
              <a:bodyPr wrap="none"/>
              <a:lstStyle/>
              <a:p>
                <a:endParaRPr lang="en-US"/>
              </a:p>
            </p:txBody>
          </p:sp>
          <p:sp>
            <p:nvSpPr>
              <p:cNvPr id="330798" name="Line 46"/>
              <p:cNvSpPr>
                <a:spLocks noChangeShapeType="1"/>
              </p:cNvSpPr>
              <p:nvPr/>
            </p:nvSpPr>
            <p:spPr bwMode="auto">
              <a:xfrm flipH="1">
                <a:off x="3936" y="3216"/>
                <a:ext cx="192" cy="144"/>
              </a:xfrm>
              <a:prstGeom prst="line">
                <a:avLst/>
              </a:prstGeom>
              <a:noFill/>
              <a:ln w="38100">
                <a:solidFill>
                  <a:srgbClr val="D60093"/>
                </a:solidFill>
                <a:round/>
                <a:headEnd/>
                <a:tailEnd/>
              </a:ln>
              <a:effectLst/>
            </p:spPr>
            <p:txBody>
              <a:bodyPr wrap="none"/>
              <a:lstStyle/>
              <a:p>
                <a:endParaRPr lang="en-US"/>
              </a:p>
            </p:txBody>
          </p:sp>
        </p:grpSp>
        <p:grpSp>
          <p:nvGrpSpPr>
            <p:cNvPr id="330801" name="Group 49"/>
            <p:cNvGrpSpPr>
              <a:grpSpLocks/>
            </p:cNvGrpSpPr>
            <p:nvPr/>
          </p:nvGrpSpPr>
          <p:grpSpPr bwMode="auto">
            <a:xfrm>
              <a:off x="2313" y="3069"/>
              <a:ext cx="192" cy="144"/>
              <a:chOff x="3936" y="3216"/>
              <a:chExt cx="192" cy="144"/>
            </a:xfrm>
          </p:grpSpPr>
          <p:sp>
            <p:nvSpPr>
              <p:cNvPr id="330802" name="Line 50"/>
              <p:cNvSpPr>
                <a:spLocks noChangeShapeType="1"/>
              </p:cNvSpPr>
              <p:nvPr/>
            </p:nvSpPr>
            <p:spPr bwMode="auto">
              <a:xfrm>
                <a:off x="3936" y="3216"/>
                <a:ext cx="192" cy="144"/>
              </a:xfrm>
              <a:prstGeom prst="line">
                <a:avLst/>
              </a:prstGeom>
              <a:noFill/>
              <a:ln w="38100">
                <a:solidFill>
                  <a:srgbClr val="D60093"/>
                </a:solidFill>
                <a:round/>
                <a:headEnd/>
                <a:tailEnd/>
              </a:ln>
              <a:effectLst/>
            </p:spPr>
            <p:txBody>
              <a:bodyPr wrap="none"/>
              <a:lstStyle/>
              <a:p>
                <a:endParaRPr lang="en-US"/>
              </a:p>
            </p:txBody>
          </p:sp>
          <p:sp>
            <p:nvSpPr>
              <p:cNvPr id="330803" name="Line 51"/>
              <p:cNvSpPr>
                <a:spLocks noChangeShapeType="1"/>
              </p:cNvSpPr>
              <p:nvPr/>
            </p:nvSpPr>
            <p:spPr bwMode="auto">
              <a:xfrm flipH="1">
                <a:off x="3936" y="3216"/>
                <a:ext cx="192" cy="144"/>
              </a:xfrm>
              <a:prstGeom prst="line">
                <a:avLst/>
              </a:prstGeom>
              <a:noFill/>
              <a:ln w="38100">
                <a:solidFill>
                  <a:srgbClr val="D60093"/>
                </a:solidFill>
                <a:round/>
                <a:headEnd/>
                <a:tailEnd/>
              </a:ln>
              <a:effectLst/>
            </p:spPr>
            <p:txBody>
              <a:bodyPr wrap="none"/>
              <a:lstStyle/>
              <a:p>
                <a:endParaRPr lang="en-US"/>
              </a:p>
            </p:txBody>
          </p:sp>
        </p:grpSp>
        <p:sp>
          <p:nvSpPr>
            <p:cNvPr id="330804" name="Text Box 52"/>
            <p:cNvSpPr txBox="1">
              <a:spLocks noChangeArrowheads="1"/>
            </p:cNvSpPr>
            <p:nvPr/>
          </p:nvSpPr>
          <p:spPr bwMode="auto">
            <a:xfrm>
              <a:off x="2592" y="2976"/>
              <a:ext cx="1012" cy="288"/>
            </a:xfrm>
            <a:prstGeom prst="rect">
              <a:avLst/>
            </a:prstGeom>
            <a:noFill/>
            <a:ln w="9525">
              <a:noFill/>
              <a:miter lim="800000"/>
              <a:headEnd/>
              <a:tailEnd/>
            </a:ln>
            <a:effectLst/>
          </p:spPr>
          <p:txBody>
            <a:bodyPr wrap="none">
              <a:spAutoFit/>
            </a:bodyPr>
            <a:lstStyle/>
            <a:p>
              <a:r>
                <a:rPr lang="en-US" sz="2400">
                  <a:solidFill>
                    <a:srgbClr val="D60093"/>
                  </a:solidFill>
                  <a:latin typeface="Comic Sans MS" pitchFamily="66" charset="0"/>
                  <a:sym typeface="Symbol" pitchFamily="18" charset="2"/>
                </a:rPr>
                <a:t> </a:t>
              </a:r>
              <a:r>
                <a:rPr lang="en-US" sz="2400">
                  <a:solidFill>
                    <a:srgbClr val="D60093"/>
                  </a:solidFill>
                  <a:latin typeface="Comic Sans MS" pitchFamily="66" charset="0"/>
                </a:rPr>
                <a:t>Pruning</a:t>
              </a:r>
            </a:p>
          </p:txBody>
        </p:sp>
      </p:grpSp>
      <p:grpSp>
        <p:nvGrpSpPr>
          <p:cNvPr id="330813" name="Group 61"/>
          <p:cNvGrpSpPr>
            <a:grpSpLocks/>
          </p:cNvGrpSpPr>
          <p:nvPr/>
        </p:nvGrpSpPr>
        <p:grpSpPr bwMode="auto">
          <a:xfrm>
            <a:off x="2286000" y="3962400"/>
            <a:ext cx="925513" cy="1371600"/>
            <a:chOff x="1440" y="2496"/>
            <a:chExt cx="583" cy="864"/>
          </a:xfrm>
        </p:grpSpPr>
        <p:sp>
          <p:nvSpPr>
            <p:cNvPr id="330795" name="Text Box 43"/>
            <p:cNvSpPr txBox="1">
              <a:spLocks noChangeArrowheads="1"/>
            </p:cNvSpPr>
            <p:nvPr/>
          </p:nvSpPr>
          <p:spPr bwMode="auto">
            <a:xfrm>
              <a:off x="1632" y="2496"/>
              <a:ext cx="391" cy="250"/>
            </a:xfrm>
            <a:prstGeom prst="rect">
              <a:avLst/>
            </a:prstGeom>
            <a:noFill/>
            <a:ln w="9525">
              <a:noFill/>
              <a:miter lim="800000"/>
              <a:headEnd/>
              <a:tailEnd/>
            </a:ln>
            <a:effectLst/>
          </p:spPr>
          <p:txBody>
            <a:bodyPr wrap="none">
              <a:spAutoFit/>
            </a:bodyPr>
            <a:lstStyle/>
            <a:p>
              <a:r>
                <a:rPr lang="en-US" sz="2000" b="1">
                  <a:solidFill>
                    <a:srgbClr val="FF3300"/>
                  </a:solidFill>
                  <a:latin typeface="Comic Sans MS" pitchFamily="66" charset="0"/>
                  <a:sym typeface="Symbol" pitchFamily="18" charset="2"/>
                </a:rPr>
                <a:t></a:t>
              </a:r>
              <a:r>
                <a:rPr lang="en-US" sz="2000">
                  <a:solidFill>
                    <a:srgbClr val="FF3300"/>
                  </a:solidFill>
                  <a:latin typeface="Comic Sans MS" pitchFamily="66" charset="0"/>
                  <a:sym typeface="Symbol" pitchFamily="18" charset="2"/>
                </a:rPr>
                <a:t> </a:t>
              </a:r>
              <a:r>
                <a:rPr lang="en-US" sz="2000">
                  <a:solidFill>
                    <a:srgbClr val="FF3300"/>
                  </a:solidFill>
                  <a:latin typeface="Comic Sans MS" pitchFamily="66" charset="0"/>
                </a:rPr>
                <a:t>-1</a:t>
              </a:r>
            </a:p>
          </p:txBody>
        </p:sp>
        <p:sp>
          <p:nvSpPr>
            <p:cNvPr id="330808" name="Line 56"/>
            <p:cNvSpPr>
              <a:spLocks noChangeShapeType="1"/>
            </p:cNvSpPr>
            <p:nvPr/>
          </p:nvSpPr>
          <p:spPr bwMode="auto">
            <a:xfrm flipV="1">
              <a:off x="1440" y="2736"/>
              <a:ext cx="384" cy="624"/>
            </a:xfrm>
            <a:prstGeom prst="line">
              <a:avLst/>
            </a:prstGeom>
            <a:noFill/>
            <a:ln w="28575">
              <a:solidFill>
                <a:srgbClr val="009900"/>
              </a:solidFill>
              <a:prstDash val="sysDot"/>
              <a:round/>
              <a:headEnd/>
              <a:tailEnd type="triangle" w="med" len="med"/>
            </a:ln>
            <a:effectLst/>
          </p:spPr>
          <p:txBody>
            <a:bodyPr wrap="none"/>
            <a:lstStyle/>
            <a:p>
              <a:endParaRPr lang="en-US"/>
            </a:p>
          </p:txBody>
        </p:sp>
      </p:grpSp>
      <p:grpSp>
        <p:nvGrpSpPr>
          <p:cNvPr id="330812" name="Group 60"/>
          <p:cNvGrpSpPr>
            <a:grpSpLocks/>
          </p:cNvGrpSpPr>
          <p:nvPr/>
        </p:nvGrpSpPr>
        <p:grpSpPr bwMode="auto">
          <a:xfrm>
            <a:off x="1828800" y="2514600"/>
            <a:ext cx="1960563" cy="1447800"/>
            <a:chOff x="1152" y="1584"/>
            <a:chExt cx="1235" cy="912"/>
          </a:xfrm>
        </p:grpSpPr>
        <p:sp>
          <p:nvSpPr>
            <p:cNvPr id="330793" name="Text Box 41"/>
            <p:cNvSpPr txBox="1">
              <a:spLocks noChangeArrowheads="1"/>
            </p:cNvSpPr>
            <p:nvPr/>
          </p:nvSpPr>
          <p:spPr bwMode="auto">
            <a:xfrm>
              <a:off x="2016" y="1584"/>
              <a:ext cx="371" cy="250"/>
            </a:xfrm>
            <a:prstGeom prst="rect">
              <a:avLst/>
            </a:prstGeom>
            <a:noFill/>
            <a:ln w="9525">
              <a:noFill/>
              <a:miter lim="800000"/>
              <a:headEnd/>
              <a:tailEnd/>
            </a:ln>
            <a:effectLst/>
          </p:spPr>
          <p:txBody>
            <a:bodyPr wrap="none">
              <a:spAutoFit/>
            </a:bodyPr>
            <a:lstStyle/>
            <a:p>
              <a:r>
                <a:rPr lang="en-US" sz="2000" b="1">
                  <a:solidFill>
                    <a:srgbClr val="009900"/>
                  </a:solidFill>
                  <a:latin typeface="Comic Sans MS" pitchFamily="66" charset="0"/>
                  <a:sym typeface="Symbol" pitchFamily="18" charset="2"/>
                </a:rPr>
                <a:t> </a:t>
              </a:r>
              <a:r>
                <a:rPr lang="en-US" sz="2000">
                  <a:solidFill>
                    <a:srgbClr val="009900"/>
                  </a:solidFill>
                  <a:latin typeface="Comic Sans MS" pitchFamily="66" charset="0"/>
                </a:rPr>
                <a:t>3</a:t>
              </a:r>
            </a:p>
          </p:txBody>
        </p:sp>
        <p:sp>
          <p:nvSpPr>
            <p:cNvPr id="330809" name="Line 57"/>
            <p:cNvSpPr>
              <a:spLocks noChangeShapeType="1"/>
            </p:cNvSpPr>
            <p:nvPr/>
          </p:nvSpPr>
          <p:spPr bwMode="auto">
            <a:xfrm flipV="1">
              <a:off x="1152" y="1824"/>
              <a:ext cx="912" cy="672"/>
            </a:xfrm>
            <a:prstGeom prst="line">
              <a:avLst/>
            </a:prstGeom>
            <a:noFill/>
            <a:ln w="28575">
              <a:solidFill>
                <a:srgbClr val="FF3300"/>
              </a:solidFill>
              <a:prstDash val="sysDot"/>
              <a:round/>
              <a:headEnd/>
              <a:tailEnd type="triangle" w="med" len="med"/>
            </a:ln>
            <a:effectLst/>
          </p:spPr>
          <p:txBody>
            <a:bodyPr wrap="none"/>
            <a:lstStyle/>
            <a:p>
              <a:endParaRPr lang="en-US"/>
            </a:p>
          </p:txBody>
        </p:sp>
      </p:grpSp>
      <p:grpSp>
        <p:nvGrpSpPr>
          <p:cNvPr id="330819" name="Group 67"/>
          <p:cNvGrpSpPr>
            <a:grpSpLocks/>
          </p:cNvGrpSpPr>
          <p:nvPr/>
        </p:nvGrpSpPr>
        <p:grpSpPr bwMode="auto">
          <a:xfrm>
            <a:off x="2971800" y="4495800"/>
            <a:ext cx="5867400" cy="2133600"/>
            <a:chOff x="1872" y="2832"/>
            <a:chExt cx="3696" cy="1344"/>
          </a:xfrm>
        </p:grpSpPr>
        <p:sp>
          <p:nvSpPr>
            <p:cNvPr id="330815" name="Oval 63"/>
            <p:cNvSpPr>
              <a:spLocks noChangeArrowheads="1"/>
            </p:cNvSpPr>
            <p:nvPr/>
          </p:nvSpPr>
          <p:spPr bwMode="auto">
            <a:xfrm>
              <a:off x="1872" y="2832"/>
              <a:ext cx="960" cy="1344"/>
            </a:xfrm>
            <a:prstGeom prst="ellipse">
              <a:avLst/>
            </a:prstGeom>
            <a:gradFill rotWithShape="1">
              <a:gsLst>
                <a:gs pos="0">
                  <a:srgbClr val="5F5F5F">
                    <a:alpha val="25999"/>
                  </a:srgbClr>
                </a:gs>
                <a:gs pos="100000">
                  <a:srgbClr val="5F5F5F">
                    <a:alpha val="25000"/>
                  </a:srgbClr>
                </a:gs>
              </a:gsLst>
              <a:lin ang="5400000" scaled="1"/>
            </a:gradFill>
            <a:ln w="9525">
              <a:solidFill>
                <a:schemeClr val="tx1"/>
              </a:solidFill>
              <a:prstDash val="sysDot"/>
              <a:round/>
              <a:headEnd/>
              <a:tailEnd/>
            </a:ln>
            <a:effectLst/>
          </p:spPr>
          <p:txBody>
            <a:bodyPr wrap="none" anchor="ctr"/>
            <a:lstStyle/>
            <a:p>
              <a:endParaRPr lang="en-US"/>
            </a:p>
          </p:txBody>
        </p:sp>
        <p:sp>
          <p:nvSpPr>
            <p:cNvPr id="330816" name="Text Box 64"/>
            <p:cNvSpPr txBox="1">
              <a:spLocks noChangeArrowheads="1"/>
            </p:cNvSpPr>
            <p:nvPr/>
          </p:nvSpPr>
          <p:spPr bwMode="auto">
            <a:xfrm>
              <a:off x="3120" y="3264"/>
              <a:ext cx="2448" cy="826"/>
            </a:xfrm>
            <a:prstGeom prst="rect">
              <a:avLst/>
            </a:prstGeom>
            <a:noFill/>
            <a:ln w="9525">
              <a:noFill/>
              <a:miter lim="800000"/>
              <a:headEnd/>
              <a:tailEnd/>
            </a:ln>
            <a:effectLst/>
          </p:spPr>
          <p:txBody>
            <a:bodyPr>
              <a:spAutoFit/>
            </a:bodyPr>
            <a:lstStyle/>
            <a:p>
              <a:r>
                <a:rPr lang="en-US" sz="2000">
                  <a:latin typeface="Comic Sans MS" pitchFamily="66" charset="0"/>
                </a:rPr>
                <a:t>This part of the tree can’t have any effect on the value that will be backed up to the root</a:t>
              </a:r>
            </a:p>
          </p:txBody>
        </p:sp>
        <p:sp>
          <p:nvSpPr>
            <p:cNvPr id="330818" name="Line 66"/>
            <p:cNvSpPr>
              <a:spLocks noChangeShapeType="1"/>
            </p:cNvSpPr>
            <p:nvPr/>
          </p:nvSpPr>
          <p:spPr bwMode="auto">
            <a:xfrm flipH="1">
              <a:off x="2832" y="3360"/>
              <a:ext cx="336" cy="0"/>
            </a:xfrm>
            <a:prstGeom prst="line">
              <a:avLst/>
            </a:prstGeom>
            <a:noFill/>
            <a:ln w="9525">
              <a:solidFill>
                <a:schemeClr val="tx1"/>
              </a:solidFill>
              <a:round/>
              <a:headEnd/>
              <a:tailEnd type="triangle" w="med" len="med"/>
            </a:ln>
            <a:effectLst/>
          </p:spPr>
          <p:txBody>
            <a:bodyPr wrap="none"/>
            <a:lstStyle/>
            <a:p>
              <a:endParaRPr lang="en-US"/>
            </a:p>
          </p:txBody>
        </p:sp>
      </p:grpSp>
    </p:spTree>
    <p:custDataLst>
      <p:tags r:id="rId1"/>
    </p:custDataLst>
    <p:extLst>
      <p:ext uri="{BB962C8B-B14F-4D97-AF65-F5344CB8AC3E}">
        <p14:creationId xmlns:p14="http://schemas.microsoft.com/office/powerpoint/2010/main" val="935846192"/>
      </p:ext>
    </p:extLst>
  </p:cSld>
  <p:clrMapOvr>
    <a:masterClrMapping/>
  </p:clrMapOvr>
  <mc:AlternateContent xmlns:mc="http://schemas.openxmlformats.org/markup-compatibility/2006" xmlns:p14="http://schemas.microsoft.com/office/powerpoint/2010/main">
    <mc:Choice Requires="p14">
      <p:transition spd="slow" p14:dur="2000" advTm="112732"/>
    </mc:Choice>
    <mc:Fallback xmlns="">
      <p:transition spd="slow" advTm="1127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08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079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08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07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08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08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30814"/>
                                        </p:tgtEl>
                                        <p:attrNameLst>
                                          <p:attrName>style.visibility</p:attrName>
                                        </p:attrNameLst>
                                      </p:cBhvr>
                                      <p:to>
                                        <p:strVal val="visible"/>
                                      </p:to>
                                    </p:set>
                                    <p:anim calcmode="lin" valueType="num">
                                      <p:cBhvr additive="base">
                                        <p:cTn id="31" dur="500" fill="hold"/>
                                        <p:tgtEl>
                                          <p:spTgt spid="330814"/>
                                        </p:tgtEl>
                                        <p:attrNameLst>
                                          <p:attrName>ppt_x</p:attrName>
                                        </p:attrNameLst>
                                      </p:cBhvr>
                                      <p:tavLst>
                                        <p:tav tm="0">
                                          <p:val>
                                            <p:strVal val="1+#ppt_w/2"/>
                                          </p:val>
                                        </p:tav>
                                        <p:tav tm="100000">
                                          <p:val>
                                            <p:strVal val="#ppt_x"/>
                                          </p:val>
                                        </p:tav>
                                      </p:tavLst>
                                    </p:anim>
                                    <p:anim calcmode="lin" valueType="num">
                                      <p:cBhvr additive="base">
                                        <p:cTn id="32" dur="500" fill="hold"/>
                                        <p:tgtEl>
                                          <p:spTgt spid="3308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9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r>
              <a:rPr lang="en-US"/>
              <a:t>Example</a:t>
            </a:r>
          </a:p>
        </p:txBody>
      </p:sp>
      <p:grpSp>
        <p:nvGrpSpPr>
          <p:cNvPr id="2" name="Group 3"/>
          <p:cNvGrpSpPr>
            <a:grpSpLocks/>
          </p:cNvGrpSpPr>
          <p:nvPr/>
        </p:nvGrpSpPr>
        <p:grpSpPr bwMode="auto">
          <a:xfrm>
            <a:off x="4724400" y="1524000"/>
            <a:ext cx="1098550" cy="914400"/>
            <a:chOff x="2976" y="960"/>
            <a:chExt cx="692" cy="576"/>
          </a:xfrm>
        </p:grpSpPr>
        <p:grpSp>
          <p:nvGrpSpPr>
            <p:cNvPr id="3" name="Group 4"/>
            <p:cNvGrpSpPr>
              <a:grpSpLocks/>
            </p:cNvGrpSpPr>
            <p:nvPr/>
          </p:nvGrpSpPr>
          <p:grpSpPr bwMode="auto">
            <a:xfrm>
              <a:off x="2976" y="960"/>
              <a:ext cx="576" cy="576"/>
              <a:chOff x="2112" y="1152"/>
              <a:chExt cx="576" cy="576"/>
            </a:xfrm>
          </p:grpSpPr>
          <p:sp>
            <p:nvSpPr>
              <p:cNvPr id="331781" name="Rectangle 5"/>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31782" name="Line 6"/>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1783" name="Line 7"/>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1784" name="Line 8"/>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1785" name="Line 9"/>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sp>
          <p:nvSpPr>
            <p:cNvPr id="331786" name="Text Box 10"/>
            <p:cNvSpPr txBox="1">
              <a:spLocks noChangeArrowheads="1"/>
            </p:cNvSpPr>
            <p:nvPr/>
          </p:nvSpPr>
          <p:spPr bwMode="auto">
            <a:xfrm>
              <a:off x="3552" y="1062"/>
              <a:ext cx="116" cy="404"/>
            </a:xfrm>
            <a:prstGeom prst="rect">
              <a:avLst/>
            </a:prstGeom>
            <a:noFill/>
            <a:ln w="9525">
              <a:noFill/>
              <a:miter lim="800000"/>
              <a:headEnd/>
              <a:tailEnd/>
            </a:ln>
            <a:effectLst/>
          </p:spPr>
          <p:txBody>
            <a:bodyPr wrap="none">
              <a:spAutoFit/>
            </a:bodyPr>
            <a:lstStyle/>
            <a:p>
              <a:endParaRPr lang="en-US" sz="3600">
                <a:solidFill>
                  <a:srgbClr val="009900"/>
                </a:solidFill>
                <a:latin typeface="Times New Roman" pitchFamily="18" charset="0"/>
                <a:cs typeface="Times New Roman" pitchFamily="18" charset="0"/>
                <a:sym typeface="Symbol" pitchFamily="18" charset="2"/>
              </a:endParaRPr>
            </a:p>
          </p:txBody>
        </p:sp>
      </p:grpSp>
      <p:grpSp>
        <p:nvGrpSpPr>
          <p:cNvPr id="4" name="Group 26"/>
          <p:cNvGrpSpPr>
            <a:grpSpLocks/>
          </p:cNvGrpSpPr>
          <p:nvPr/>
        </p:nvGrpSpPr>
        <p:grpSpPr bwMode="auto">
          <a:xfrm>
            <a:off x="2438400" y="2438400"/>
            <a:ext cx="2743200" cy="1524000"/>
            <a:chOff x="1536" y="1536"/>
            <a:chExt cx="1728" cy="960"/>
          </a:xfrm>
        </p:grpSpPr>
        <p:sp>
          <p:nvSpPr>
            <p:cNvPr id="331789" name="Line 13"/>
            <p:cNvSpPr>
              <a:spLocks noChangeShapeType="1"/>
            </p:cNvSpPr>
            <p:nvPr/>
          </p:nvSpPr>
          <p:spPr bwMode="auto">
            <a:xfrm flipH="1">
              <a:off x="1824" y="1536"/>
              <a:ext cx="1440" cy="384"/>
            </a:xfrm>
            <a:prstGeom prst="line">
              <a:avLst/>
            </a:prstGeom>
            <a:noFill/>
            <a:ln w="9525">
              <a:solidFill>
                <a:schemeClr val="tx1"/>
              </a:solidFill>
              <a:round/>
              <a:headEnd/>
              <a:tailEnd type="triangle" w="med" len="med"/>
            </a:ln>
            <a:effectLst/>
          </p:spPr>
          <p:txBody>
            <a:bodyPr wrap="none"/>
            <a:lstStyle/>
            <a:p>
              <a:endParaRPr lang="en-US"/>
            </a:p>
          </p:txBody>
        </p:sp>
        <p:grpSp>
          <p:nvGrpSpPr>
            <p:cNvPr id="5" name="Group 25"/>
            <p:cNvGrpSpPr>
              <a:grpSpLocks/>
            </p:cNvGrpSpPr>
            <p:nvPr/>
          </p:nvGrpSpPr>
          <p:grpSpPr bwMode="auto">
            <a:xfrm>
              <a:off x="1536" y="1920"/>
              <a:ext cx="576" cy="576"/>
              <a:chOff x="1536" y="1920"/>
              <a:chExt cx="576" cy="576"/>
            </a:xfrm>
          </p:grpSpPr>
          <p:grpSp>
            <p:nvGrpSpPr>
              <p:cNvPr id="6" name="Group 15"/>
              <p:cNvGrpSpPr>
                <a:grpSpLocks/>
              </p:cNvGrpSpPr>
              <p:nvPr/>
            </p:nvGrpSpPr>
            <p:grpSpPr bwMode="auto">
              <a:xfrm>
                <a:off x="1536" y="1920"/>
                <a:ext cx="576" cy="576"/>
                <a:chOff x="2112" y="1152"/>
                <a:chExt cx="576" cy="576"/>
              </a:xfrm>
            </p:grpSpPr>
            <p:sp>
              <p:nvSpPr>
                <p:cNvPr id="331792" name="Rectangle 16"/>
                <p:cNvSpPr>
                  <a:spLocks noChangeArrowheads="1"/>
                </p:cNvSpPr>
                <p:nvPr/>
              </p:nvSpPr>
              <p:spPr bwMode="auto">
                <a:xfrm>
                  <a:off x="2112" y="1152"/>
                  <a:ext cx="576" cy="576"/>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31793" name="Line 17"/>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1794" name="Line 18"/>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1795" name="Line 19"/>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1796" name="Line 20"/>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grpSp>
            <p:nvGrpSpPr>
              <p:cNvPr id="7" name="Group 21"/>
              <p:cNvGrpSpPr>
                <a:grpSpLocks/>
              </p:cNvGrpSpPr>
              <p:nvPr/>
            </p:nvGrpSpPr>
            <p:grpSpPr bwMode="auto">
              <a:xfrm>
                <a:off x="1728" y="2112"/>
                <a:ext cx="192" cy="192"/>
                <a:chOff x="576" y="2112"/>
                <a:chExt cx="192" cy="192"/>
              </a:xfrm>
            </p:grpSpPr>
            <p:sp>
              <p:nvSpPr>
                <p:cNvPr id="331798" name="Line 22"/>
                <p:cNvSpPr>
                  <a:spLocks noChangeShapeType="1"/>
                </p:cNvSpPr>
                <p:nvPr/>
              </p:nvSpPr>
              <p:spPr bwMode="auto">
                <a:xfrm>
                  <a:off x="576" y="2112"/>
                  <a:ext cx="192" cy="192"/>
                </a:xfrm>
                <a:prstGeom prst="line">
                  <a:avLst/>
                </a:prstGeom>
                <a:noFill/>
                <a:ln w="28575">
                  <a:solidFill>
                    <a:srgbClr val="990000"/>
                  </a:solidFill>
                  <a:round/>
                  <a:headEnd/>
                  <a:tailEnd/>
                </a:ln>
                <a:effectLst/>
              </p:spPr>
              <p:txBody>
                <a:bodyPr wrap="none"/>
                <a:lstStyle/>
                <a:p>
                  <a:endParaRPr lang="en-US"/>
                </a:p>
              </p:txBody>
            </p:sp>
            <p:sp>
              <p:nvSpPr>
                <p:cNvPr id="331799" name="Line 23"/>
                <p:cNvSpPr>
                  <a:spLocks noChangeShapeType="1"/>
                </p:cNvSpPr>
                <p:nvPr/>
              </p:nvSpPr>
              <p:spPr bwMode="auto">
                <a:xfrm flipV="1">
                  <a:off x="576" y="2112"/>
                  <a:ext cx="192" cy="192"/>
                </a:xfrm>
                <a:prstGeom prst="line">
                  <a:avLst/>
                </a:prstGeom>
                <a:noFill/>
                <a:ln w="28575">
                  <a:solidFill>
                    <a:srgbClr val="990000"/>
                  </a:solidFill>
                  <a:round/>
                  <a:headEnd/>
                  <a:tailEnd/>
                </a:ln>
                <a:effectLst/>
              </p:spPr>
              <p:txBody>
                <a:bodyPr wrap="none"/>
                <a:lstStyle/>
                <a:p>
                  <a:endParaRPr lang="en-US"/>
                </a:p>
              </p:txBody>
            </p:sp>
          </p:grpSp>
        </p:grpSp>
      </p:grpSp>
    </p:spTree>
    <p:custDataLst>
      <p:tags r:id="rId1"/>
    </p:custDataLst>
    <p:extLst>
      <p:ext uri="{BB962C8B-B14F-4D97-AF65-F5344CB8AC3E}">
        <p14:creationId xmlns:p14="http://schemas.microsoft.com/office/powerpoint/2010/main" val="596718316"/>
      </p:ext>
    </p:extLst>
  </p:cSld>
  <p:clrMapOvr>
    <a:masterClrMapping/>
  </p:clrMapOvr>
  <mc:AlternateContent xmlns:mc="http://schemas.openxmlformats.org/markup-compatibility/2006" xmlns:p14="http://schemas.microsoft.com/office/powerpoint/2010/main">
    <mc:Choice Requires="p14">
      <p:transition spd="slow" p14:dur="2000" advTm="17250"/>
    </mc:Choice>
    <mc:Fallback xmlns="">
      <p:transition spd="slow" advTm="172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p:txBody>
          <a:bodyPr/>
          <a:lstStyle/>
          <a:p>
            <a:r>
              <a:rPr lang="en-US"/>
              <a:t>Example</a:t>
            </a:r>
          </a:p>
        </p:txBody>
      </p:sp>
      <p:grpSp>
        <p:nvGrpSpPr>
          <p:cNvPr id="2" name="Group 3"/>
          <p:cNvGrpSpPr>
            <a:grpSpLocks/>
          </p:cNvGrpSpPr>
          <p:nvPr/>
        </p:nvGrpSpPr>
        <p:grpSpPr bwMode="auto">
          <a:xfrm>
            <a:off x="4724400" y="1524000"/>
            <a:ext cx="1098550" cy="914400"/>
            <a:chOff x="2976" y="960"/>
            <a:chExt cx="692" cy="576"/>
          </a:xfrm>
        </p:grpSpPr>
        <p:grpSp>
          <p:nvGrpSpPr>
            <p:cNvPr id="3" name="Group 4"/>
            <p:cNvGrpSpPr>
              <a:grpSpLocks/>
            </p:cNvGrpSpPr>
            <p:nvPr/>
          </p:nvGrpSpPr>
          <p:grpSpPr bwMode="auto">
            <a:xfrm>
              <a:off x="2976" y="960"/>
              <a:ext cx="576" cy="576"/>
              <a:chOff x="2112" y="1152"/>
              <a:chExt cx="576" cy="576"/>
            </a:xfrm>
          </p:grpSpPr>
          <p:sp>
            <p:nvSpPr>
              <p:cNvPr id="332805" name="Rectangle 5"/>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32806" name="Line 6"/>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2807" name="Line 7"/>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2808" name="Line 8"/>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2809" name="Line 9"/>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sp>
          <p:nvSpPr>
            <p:cNvPr id="332810" name="Text Box 10"/>
            <p:cNvSpPr txBox="1">
              <a:spLocks noChangeArrowheads="1"/>
            </p:cNvSpPr>
            <p:nvPr/>
          </p:nvSpPr>
          <p:spPr bwMode="auto">
            <a:xfrm>
              <a:off x="3552" y="1062"/>
              <a:ext cx="116" cy="404"/>
            </a:xfrm>
            <a:prstGeom prst="rect">
              <a:avLst/>
            </a:prstGeom>
            <a:noFill/>
            <a:ln w="9525">
              <a:noFill/>
              <a:miter lim="800000"/>
              <a:headEnd/>
              <a:tailEnd/>
            </a:ln>
            <a:effectLst/>
          </p:spPr>
          <p:txBody>
            <a:bodyPr wrap="none">
              <a:spAutoFit/>
            </a:bodyPr>
            <a:lstStyle/>
            <a:p>
              <a:endParaRPr lang="en-US" sz="3600">
                <a:solidFill>
                  <a:srgbClr val="009900"/>
                </a:solidFill>
                <a:latin typeface="Times New Roman" pitchFamily="18" charset="0"/>
                <a:cs typeface="Times New Roman" pitchFamily="18" charset="0"/>
                <a:sym typeface="Symbol" pitchFamily="18" charset="2"/>
              </a:endParaRPr>
            </a:p>
          </p:txBody>
        </p:sp>
      </p:grpSp>
      <p:sp>
        <p:nvSpPr>
          <p:cNvPr id="332823" name="Text Box 23"/>
          <p:cNvSpPr txBox="1">
            <a:spLocks noChangeArrowheads="1"/>
          </p:cNvSpPr>
          <p:nvPr/>
        </p:nvSpPr>
        <p:spPr bwMode="auto">
          <a:xfrm>
            <a:off x="3429000" y="3363913"/>
            <a:ext cx="873125" cy="457200"/>
          </a:xfrm>
          <a:prstGeom prst="rect">
            <a:avLst/>
          </a:prstGeom>
          <a:noFill/>
          <a:ln w="9525">
            <a:noFill/>
            <a:miter lim="800000"/>
            <a:headEnd/>
            <a:tailEnd/>
          </a:ln>
          <a:effectLst/>
        </p:spPr>
        <p:txBody>
          <a:bodyPr wrap="none">
            <a:spAutoFit/>
          </a:bodyPr>
          <a:lstStyle/>
          <a:p>
            <a:r>
              <a:rPr lang="en-US" sz="2400">
                <a:solidFill>
                  <a:srgbClr val="FF3300"/>
                </a:solidFill>
                <a:latin typeface="Symbol" pitchFamily="18" charset="2"/>
              </a:rPr>
              <a:t>b</a:t>
            </a:r>
            <a:r>
              <a:rPr lang="en-US" sz="2400">
                <a:solidFill>
                  <a:srgbClr val="FF3300"/>
                </a:solidFill>
                <a:latin typeface="Comic Sans MS" pitchFamily="66" charset="0"/>
              </a:rPr>
              <a:t> = 2</a:t>
            </a:r>
            <a:endParaRPr lang="en-US" sz="3600">
              <a:solidFill>
                <a:srgbClr val="FF3300"/>
              </a:solidFill>
              <a:latin typeface="Comic Sans MS" pitchFamily="66" charset="0"/>
              <a:cs typeface="Times New Roman" pitchFamily="18" charset="0"/>
              <a:sym typeface="Symbol" pitchFamily="18" charset="2"/>
            </a:endParaRPr>
          </a:p>
        </p:txBody>
      </p:sp>
      <p:grpSp>
        <p:nvGrpSpPr>
          <p:cNvPr id="4" name="Group 53"/>
          <p:cNvGrpSpPr>
            <a:grpSpLocks/>
          </p:cNvGrpSpPr>
          <p:nvPr/>
        </p:nvGrpSpPr>
        <p:grpSpPr bwMode="auto">
          <a:xfrm>
            <a:off x="914400" y="3962400"/>
            <a:ext cx="1981200" cy="1993900"/>
            <a:chOff x="576" y="2496"/>
            <a:chExt cx="1248" cy="1256"/>
          </a:xfrm>
        </p:grpSpPr>
        <p:grpSp>
          <p:nvGrpSpPr>
            <p:cNvPr id="5" name="Group 52"/>
            <p:cNvGrpSpPr>
              <a:grpSpLocks/>
            </p:cNvGrpSpPr>
            <p:nvPr/>
          </p:nvGrpSpPr>
          <p:grpSpPr bwMode="auto">
            <a:xfrm>
              <a:off x="576" y="2880"/>
              <a:ext cx="576" cy="576"/>
              <a:chOff x="576" y="2880"/>
              <a:chExt cx="576" cy="576"/>
            </a:xfrm>
          </p:grpSpPr>
          <p:grpSp>
            <p:nvGrpSpPr>
              <p:cNvPr id="6" name="Group 27"/>
              <p:cNvGrpSpPr>
                <a:grpSpLocks/>
              </p:cNvGrpSpPr>
              <p:nvPr/>
            </p:nvGrpSpPr>
            <p:grpSpPr bwMode="auto">
              <a:xfrm>
                <a:off x="576" y="2880"/>
                <a:ext cx="576" cy="576"/>
                <a:chOff x="2112" y="1152"/>
                <a:chExt cx="576" cy="576"/>
              </a:xfrm>
            </p:grpSpPr>
            <p:sp>
              <p:nvSpPr>
                <p:cNvPr id="332828" name="Rectangle 28"/>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32829" name="Line 29"/>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2830" name="Line 30"/>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2831" name="Line 31"/>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2832" name="Line 32"/>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grpSp>
            <p:nvGrpSpPr>
              <p:cNvPr id="7" name="Group 33"/>
              <p:cNvGrpSpPr>
                <a:grpSpLocks/>
              </p:cNvGrpSpPr>
              <p:nvPr/>
            </p:nvGrpSpPr>
            <p:grpSpPr bwMode="auto">
              <a:xfrm>
                <a:off x="768" y="3072"/>
                <a:ext cx="192" cy="192"/>
                <a:chOff x="576" y="2112"/>
                <a:chExt cx="192" cy="192"/>
              </a:xfrm>
            </p:grpSpPr>
            <p:sp>
              <p:nvSpPr>
                <p:cNvPr id="332834" name="Line 34"/>
                <p:cNvSpPr>
                  <a:spLocks noChangeShapeType="1"/>
                </p:cNvSpPr>
                <p:nvPr/>
              </p:nvSpPr>
              <p:spPr bwMode="auto">
                <a:xfrm>
                  <a:off x="576" y="2112"/>
                  <a:ext cx="192" cy="192"/>
                </a:xfrm>
                <a:prstGeom prst="line">
                  <a:avLst/>
                </a:prstGeom>
                <a:noFill/>
                <a:ln w="28575">
                  <a:solidFill>
                    <a:srgbClr val="990000"/>
                  </a:solidFill>
                  <a:round/>
                  <a:headEnd/>
                  <a:tailEnd/>
                </a:ln>
                <a:effectLst/>
              </p:spPr>
              <p:txBody>
                <a:bodyPr wrap="none"/>
                <a:lstStyle/>
                <a:p>
                  <a:endParaRPr lang="en-US"/>
                </a:p>
              </p:txBody>
            </p:sp>
            <p:sp>
              <p:nvSpPr>
                <p:cNvPr id="332835" name="Line 35"/>
                <p:cNvSpPr>
                  <a:spLocks noChangeShapeType="1"/>
                </p:cNvSpPr>
                <p:nvPr/>
              </p:nvSpPr>
              <p:spPr bwMode="auto">
                <a:xfrm flipV="1">
                  <a:off x="576" y="2112"/>
                  <a:ext cx="192" cy="192"/>
                </a:xfrm>
                <a:prstGeom prst="line">
                  <a:avLst/>
                </a:prstGeom>
                <a:noFill/>
                <a:ln w="28575">
                  <a:solidFill>
                    <a:srgbClr val="990000"/>
                  </a:solidFill>
                  <a:round/>
                  <a:headEnd/>
                  <a:tailEnd/>
                </a:ln>
                <a:effectLst/>
              </p:spPr>
              <p:txBody>
                <a:bodyPr wrap="none"/>
                <a:lstStyle/>
                <a:p>
                  <a:endParaRPr lang="en-US"/>
                </a:p>
              </p:txBody>
            </p:sp>
          </p:grpSp>
          <p:sp>
            <p:nvSpPr>
              <p:cNvPr id="332836" name="Oval 36"/>
              <p:cNvSpPr>
                <a:spLocks noChangeArrowheads="1"/>
              </p:cNvSpPr>
              <p:nvPr/>
            </p:nvSpPr>
            <p:spPr bwMode="auto">
              <a:xfrm>
                <a:off x="576" y="3072"/>
                <a:ext cx="192" cy="192"/>
              </a:xfrm>
              <a:prstGeom prst="ellipse">
                <a:avLst/>
              </a:prstGeom>
              <a:noFill/>
              <a:ln w="28575">
                <a:solidFill>
                  <a:srgbClr val="990000"/>
                </a:solidFill>
                <a:round/>
                <a:headEnd/>
                <a:tailEnd/>
              </a:ln>
              <a:effectLst/>
            </p:spPr>
            <p:txBody>
              <a:bodyPr wrap="none" anchor="ctr"/>
              <a:lstStyle/>
              <a:p>
                <a:endParaRPr lang="en-US"/>
              </a:p>
            </p:txBody>
          </p:sp>
        </p:grpSp>
        <p:sp>
          <p:nvSpPr>
            <p:cNvPr id="332837" name="Line 37"/>
            <p:cNvSpPr>
              <a:spLocks noChangeShapeType="1"/>
            </p:cNvSpPr>
            <p:nvPr/>
          </p:nvSpPr>
          <p:spPr bwMode="auto">
            <a:xfrm flipH="1">
              <a:off x="864" y="2496"/>
              <a:ext cx="960" cy="384"/>
            </a:xfrm>
            <a:prstGeom prst="line">
              <a:avLst/>
            </a:prstGeom>
            <a:noFill/>
            <a:ln w="9525">
              <a:solidFill>
                <a:schemeClr val="tx1"/>
              </a:solidFill>
              <a:round/>
              <a:headEnd/>
              <a:tailEnd type="triangle" w="med" len="med"/>
            </a:ln>
            <a:effectLst/>
          </p:spPr>
          <p:txBody>
            <a:bodyPr wrap="none"/>
            <a:lstStyle/>
            <a:p>
              <a:endParaRPr lang="en-US"/>
            </a:p>
          </p:txBody>
        </p:sp>
        <p:sp>
          <p:nvSpPr>
            <p:cNvPr id="332838" name="Text Box 38"/>
            <p:cNvSpPr txBox="1">
              <a:spLocks noChangeArrowheads="1"/>
            </p:cNvSpPr>
            <p:nvPr/>
          </p:nvSpPr>
          <p:spPr bwMode="auto">
            <a:xfrm>
              <a:off x="768" y="3464"/>
              <a:ext cx="233" cy="288"/>
            </a:xfrm>
            <a:prstGeom prst="rect">
              <a:avLst/>
            </a:prstGeom>
            <a:noFill/>
            <a:ln w="9525">
              <a:noFill/>
              <a:miter lim="800000"/>
              <a:headEnd/>
              <a:tailEnd/>
            </a:ln>
            <a:effectLst/>
          </p:spPr>
          <p:txBody>
            <a:bodyPr wrap="none">
              <a:spAutoFit/>
            </a:bodyPr>
            <a:lstStyle/>
            <a:p>
              <a:r>
                <a:rPr lang="en-US" sz="2400">
                  <a:solidFill>
                    <a:srgbClr val="CC0066"/>
                  </a:solidFill>
                  <a:latin typeface="Comic Sans MS" pitchFamily="66" charset="0"/>
                </a:rPr>
                <a:t>2</a:t>
              </a:r>
            </a:p>
          </p:txBody>
        </p:sp>
      </p:grpSp>
      <p:sp>
        <p:nvSpPr>
          <p:cNvPr id="332839" name="Text Box 39"/>
          <p:cNvSpPr txBox="1">
            <a:spLocks noChangeArrowheads="1"/>
          </p:cNvSpPr>
          <p:nvPr/>
        </p:nvSpPr>
        <p:spPr bwMode="auto">
          <a:xfrm>
            <a:off x="4953000" y="2755900"/>
            <a:ext cx="3835400" cy="1562100"/>
          </a:xfrm>
          <a:prstGeom prst="rect">
            <a:avLst/>
          </a:prstGeom>
          <a:solidFill>
            <a:srgbClr val="F6EDC6"/>
          </a:solidFill>
          <a:ln w="9525">
            <a:solidFill>
              <a:srgbClr val="990000"/>
            </a:solidFill>
            <a:miter lim="800000"/>
            <a:headEnd/>
            <a:tailEnd/>
          </a:ln>
          <a:effectLst/>
        </p:spPr>
        <p:txBody>
          <a:bodyPr wrap="none">
            <a:spAutoFit/>
          </a:bodyPr>
          <a:lstStyle/>
          <a:p>
            <a:r>
              <a:rPr lang="en-US" sz="2400" dirty="0">
                <a:solidFill>
                  <a:srgbClr val="990000"/>
                </a:solidFill>
                <a:latin typeface="Comic Sans MS" pitchFamily="66" charset="0"/>
              </a:rPr>
              <a:t>The beta value of a MIN</a:t>
            </a:r>
          </a:p>
          <a:p>
            <a:r>
              <a:rPr lang="en-US" sz="2400" dirty="0">
                <a:solidFill>
                  <a:srgbClr val="990000"/>
                </a:solidFill>
                <a:latin typeface="Comic Sans MS" pitchFamily="66" charset="0"/>
              </a:rPr>
              <a:t>node is an upper bound on</a:t>
            </a:r>
          </a:p>
          <a:p>
            <a:r>
              <a:rPr lang="en-US" sz="2400" dirty="0">
                <a:solidFill>
                  <a:srgbClr val="990000"/>
                </a:solidFill>
                <a:latin typeface="Comic Sans MS" pitchFamily="66" charset="0"/>
              </a:rPr>
              <a:t>the final backed-up value.</a:t>
            </a:r>
          </a:p>
          <a:p>
            <a:r>
              <a:rPr lang="en-US" sz="2400" dirty="0">
                <a:solidFill>
                  <a:srgbClr val="990000"/>
                </a:solidFill>
                <a:latin typeface="Comic Sans MS" pitchFamily="66" charset="0"/>
              </a:rPr>
              <a:t>It can never increase</a:t>
            </a:r>
          </a:p>
        </p:txBody>
      </p:sp>
      <p:grpSp>
        <p:nvGrpSpPr>
          <p:cNvPr id="8" name="Group 40"/>
          <p:cNvGrpSpPr>
            <a:grpSpLocks/>
          </p:cNvGrpSpPr>
          <p:nvPr/>
        </p:nvGrpSpPr>
        <p:grpSpPr bwMode="auto">
          <a:xfrm>
            <a:off x="2438400" y="2438400"/>
            <a:ext cx="2743200" cy="1524000"/>
            <a:chOff x="1536" y="1536"/>
            <a:chExt cx="1728" cy="960"/>
          </a:xfrm>
        </p:grpSpPr>
        <p:sp>
          <p:nvSpPr>
            <p:cNvPr id="332841" name="Line 41"/>
            <p:cNvSpPr>
              <a:spLocks noChangeShapeType="1"/>
            </p:cNvSpPr>
            <p:nvPr/>
          </p:nvSpPr>
          <p:spPr bwMode="auto">
            <a:xfrm flipH="1">
              <a:off x="1824" y="1536"/>
              <a:ext cx="1440" cy="384"/>
            </a:xfrm>
            <a:prstGeom prst="line">
              <a:avLst/>
            </a:prstGeom>
            <a:noFill/>
            <a:ln w="9525">
              <a:solidFill>
                <a:schemeClr val="tx1"/>
              </a:solidFill>
              <a:round/>
              <a:headEnd/>
              <a:tailEnd type="triangle" w="med" len="med"/>
            </a:ln>
            <a:effectLst/>
          </p:spPr>
          <p:txBody>
            <a:bodyPr wrap="none"/>
            <a:lstStyle/>
            <a:p>
              <a:endParaRPr lang="en-US"/>
            </a:p>
          </p:txBody>
        </p:sp>
        <p:grpSp>
          <p:nvGrpSpPr>
            <p:cNvPr id="9" name="Group 42"/>
            <p:cNvGrpSpPr>
              <a:grpSpLocks/>
            </p:cNvGrpSpPr>
            <p:nvPr/>
          </p:nvGrpSpPr>
          <p:grpSpPr bwMode="auto">
            <a:xfrm>
              <a:off x="1536" y="1920"/>
              <a:ext cx="576" cy="576"/>
              <a:chOff x="1536" y="1920"/>
              <a:chExt cx="576" cy="576"/>
            </a:xfrm>
          </p:grpSpPr>
          <p:grpSp>
            <p:nvGrpSpPr>
              <p:cNvPr id="10" name="Group 43"/>
              <p:cNvGrpSpPr>
                <a:grpSpLocks/>
              </p:cNvGrpSpPr>
              <p:nvPr/>
            </p:nvGrpSpPr>
            <p:grpSpPr bwMode="auto">
              <a:xfrm>
                <a:off x="1536" y="1920"/>
                <a:ext cx="576" cy="576"/>
                <a:chOff x="2112" y="1152"/>
                <a:chExt cx="576" cy="576"/>
              </a:xfrm>
            </p:grpSpPr>
            <p:sp>
              <p:nvSpPr>
                <p:cNvPr id="332844" name="Rectangle 44"/>
                <p:cNvSpPr>
                  <a:spLocks noChangeArrowheads="1"/>
                </p:cNvSpPr>
                <p:nvPr/>
              </p:nvSpPr>
              <p:spPr bwMode="auto">
                <a:xfrm>
                  <a:off x="2112" y="1152"/>
                  <a:ext cx="576" cy="576"/>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32845" name="Line 45"/>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2846" name="Line 46"/>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2847" name="Line 47"/>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2848" name="Line 48"/>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grpSp>
            <p:nvGrpSpPr>
              <p:cNvPr id="11" name="Group 49"/>
              <p:cNvGrpSpPr>
                <a:grpSpLocks/>
              </p:cNvGrpSpPr>
              <p:nvPr/>
            </p:nvGrpSpPr>
            <p:grpSpPr bwMode="auto">
              <a:xfrm>
                <a:off x="1728" y="2112"/>
                <a:ext cx="192" cy="192"/>
                <a:chOff x="576" y="2112"/>
                <a:chExt cx="192" cy="192"/>
              </a:xfrm>
            </p:grpSpPr>
            <p:sp>
              <p:nvSpPr>
                <p:cNvPr id="332850" name="Line 50"/>
                <p:cNvSpPr>
                  <a:spLocks noChangeShapeType="1"/>
                </p:cNvSpPr>
                <p:nvPr/>
              </p:nvSpPr>
              <p:spPr bwMode="auto">
                <a:xfrm>
                  <a:off x="576" y="2112"/>
                  <a:ext cx="192" cy="192"/>
                </a:xfrm>
                <a:prstGeom prst="line">
                  <a:avLst/>
                </a:prstGeom>
                <a:noFill/>
                <a:ln w="28575">
                  <a:solidFill>
                    <a:srgbClr val="990000"/>
                  </a:solidFill>
                  <a:round/>
                  <a:headEnd/>
                  <a:tailEnd/>
                </a:ln>
                <a:effectLst/>
              </p:spPr>
              <p:txBody>
                <a:bodyPr wrap="none"/>
                <a:lstStyle/>
                <a:p>
                  <a:endParaRPr lang="en-US"/>
                </a:p>
              </p:txBody>
            </p:sp>
            <p:sp>
              <p:nvSpPr>
                <p:cNvPr id="332851" name="Line 51"/>
                <p:cNvSpPr>
                  <a:spLocks noChangeShapeType="1"/>
                </p:cNvSpPr>
                <p:nvPr/>
              </p:nvSpPr>
              <p:spPr bwMode="auto">
                <a:xfrm flipV="1">
                  <a:off x="576" y="2112"/>
                  <a:ext cx="192" cy="192"/>
                </a:xfrm>
                <a:prstGeom prst="line">
                  <a:avLst/>
                </a:prstGeom>
                <a:noFill/>
                <a:ln w="28575">
                  <a:solidFill>
                    <a:srgbClr val="990000"/>
                  </a:solidFill>
                  <a:round/>
                  <a:headEnd/>
                  <a:tailEnd/>
                </a:ln>
                <a:effectLst/>
              </p:spPr>
              <p:txBody>
                <a:bodyPr wrap="none"/>
                <a:lstStyle/>
                <a:p>
                  <a:endParaRPr lang="en-US"/>
                </a:p>
              </p:txBody>
            </p:sp>
          </p:grpSp>
        </p:grpSp>
      </p:grpSp>
    </p:spTree>
    <p:custDataLst>
      <p:tags r:id="rId1"/>
    </p:custDataLst>
    <p:extLst>
      <p:ext uri="{BB962C8B-B14F-4D97-AF65-F5344CB8AC3E}">
        <p14:creationId xmlns:p14="http://schemas.microsoft.com/office/powerpoint/2010/main" val="296105522"/>
      </p:ext>
    </p:extLst>
  </p:cSld>
  <p:clrMapOvr>
    <a:masterClrMapping/>
  </p:clrMapOvr>
  <mc:AlternateContent xmlns:mc="http://schemas.openxmlformats.org/markup-compatibility/2006" xmlns:p14="http://schemas.microsoft.com/office/powerpoint/2010/main">
    <mc:Choice Requires="p14">
      <p:transition spd="slow" p14:dur="2000" advTm="44757"/>
    </mc:Choice>
    <mc:Fallback xmlns="">
      <p:transition spd="slow" advTm="44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28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28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23" grpId="0" autoUpdateAnimBg="0"/>
      <p:bldP spid="332839"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r>
              <a:rPr lang="en-US"/>
              <a:t>Example</a:t>
            </a:r>
          </a:p>
        </p:txBody>
      </p:sp>
      <p:sp>
        <p:nvSpPr>
          <p:cNvPr id="333909" name="Text Box 85"/>
          <p:cNvSpPr txBox="1">
            <a:spLocks noChangeArrowheads="1"/>
          </p:cNvSpPr>
          <p:nvPr/>
        </p:nvSpPr>
        <p:spPr bwMode="auto">
          <a:xfrm>
            <a:off x="4953000" y="2755900"/>
            <a:ext cx="3835400" cy="1562100"/>
          </a:xfrm>
          <a:prstGeom prst="rect">
            <a:avLst/>
          </a:prstGeom>
          <a:solidFill>
            <a:srgbClr val="F6EDC6"/>
          </a:solidFill>
          <a:ln w="9525">
            <a:solidFill>
              <a:srgbClr val="990000"/>
            </a:solidFill>
            <a:miter lim="800000"/>
            <a:headEnd/>
            <a:tailEnd/>
          </a:ln>
          <a:effectLst/>
        </p:spPr>
        <p:txBody>
          <a:bodyPr wrap="none">
            <a:spAutoFit/>
          </a:bodyPr>
          <a:lstStyle/>
          <a:p>
            <a:r>
              <a:rPr lang="en-US" sz="2400">
                <a:solidFill>
                  <a:srgbClr val="990000"/>
                </a:solidFill>
                <a:latin typeface="Comic Sans MS" pitchFamily="66" charset="0"/>
              </a:rPr>
              <a:t>The beta value of a MIN</a:t>
            </a:r>
          </a:p>
          <a:p>
            <a:r>
              <a:rPr lang="en-US" sz="2400">
                <a:solidFill>
                  <a:srgbClr val="990000"/>
                </a:solidFill>
                <a:latin typeface="Comic Sans MS" pitchFamily="66" charset="0"/>
              </a:rPr>
              <a:t>node is an upper bound on</a:t>
            </a:r>
          </a:p>
          <a:p>
            <a:r>
              <a:rPr lang="en-US" sz="2400">
                <a:solidFill>
                  <a:srgbClr val="990000"/>
                </a:solidFill>
                <a:latin typeface="Comic Sans MS" pitchFamily="66" charset="0"/>
              </a:rPr>
              <a:t>the final backed-up value.</a:t>
            </a:r>
          </a:p>
          <a:p>
            <a:r>
              <a:rPr lang="en-US" sz="2400">
                <a:solidFill>
                  <a:srgbClr val="990000"/>
                </a:solidFill>
                <a:latin typeface="Comic Sans MS" pitchFamily="66" charset="0"/>
              </a:rPr>
              <a:t>It can never increase</a:t>
            </a:r>
          </a:p>
        </p:txBody>
      </p:sp>
      <p:grpSp>
        <p:nvGrpSpPr>
          <p:cNvPr id="2" name="Group 115"/>
          <p:cNvGrpSpPr>
            <a:grpSpLocks/>
          </p:cNvGrpSpPr>
          <p:nvPr/>
        </p:nvGrpSpPr>
        <p:grpSpPr bwMode="auto">
          <a:xfrm>
            <a:off x="914400" y="1524000"/>
            <a:ext cx="4908550" cy="4432300"/>
            <a:chOff x="576" y="960"/>
            <a:chExt cx="3092" cy="2792"/>
          </a:xfrm>
        </p:grpSpPr>
        <p:grpSp>
          <p:nvGrpSpPr>
            <p:cNvPr id="3" name="Group 3"/>
            <p:cNvGrpSpPr>
              <a:grpSpLocks/>
            </p:cNvGrpSpPr>
            <p:nvPr/>
          </p:nvGrpSpPr>
          <p:grpSpPr bwMode="auto">
            <a:xfrm>
              <a:off x="2976" y="960"/>
              <a:ext cx="692" cy="576"/>
              <a:chOff x="2976" y="960"/>
              <a:chExt cx="692" cy="576"/>
            </a:xfrm>
          </p:grpSpPr>
          <p:grpSp>
            <p:nvGrpSpPr>
              <p:cNvPr id="4" name="Group 4"/>
              <p:cNvGrpSpPr>
                <a:grpSpLocks/>
              </p:cNvGrpSpPr>
              <p:nvPr/>
            </p:nvGrpSpPr>
            <p:grpSpPr bwMode="auto">
              <a:xfrm>
                <a:off x="2976" y="960"/>
                <a:ext cx="576" cy="576"/>
                <a:chOff x="2112" y="1152"/>
                <a:chExt cx="576" cy="576"/>
              </a:xfrm>
            </p:grpSpPr>
            <p:sp>
              <p:nvSpPr>
                <p:cNvPr id="333829" name="Rectangle 5"/>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33830" name="Line 6"/>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3831" name="Line 7"/>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3832" name="Line 8"/>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3833" name="Line 9"/>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sp>
            <p:nvSpPr>
              <p:cNvPr id="333834" name="Text Box 10"/>
              <p:cNvSpPr txBox="1">
                <a:spLocks noChangeArrowheads="1"/>
              </p:cNvSpPr>
              <p:nvPr/>
            </p:nvSpPr>
            <p:spPr bwMode="auto">
              <a:xfrm>
                <a:off x="3552" y="1062"/>
                <a:ext cx="116" cy="404"/>
              </a:xfrm>
              <a:prstGeom prst="rect">
                <a:avLst/>
              </a:prstGeom>
              <a:noFill/>
              <a:ln w="9525">
                <a:noFill/>
                <a:miter lim="800000"/>
                <a:headEnd/>
                <a:tailEnd/>
              </a:ln>
              <a:effectLst/>
            </p:spPr>
            <p:txBody>
              <a:bodyPr wrap="none">
                <a:spAutoFit/>
              </a:bodyPr>
              <a:lstStyle/>
              <a:p>
                <a:endParaRPr lang="en-US" sz="3600">
                  <a:solidFill>
                    <a:srgbClr val="009900"/>
                  </a:solidFill>
                  <a:latin typeface="Times New Roman" pitchFamily="18" charset="0"/>
                  <a:cs typeface="Times New Roman" pitchFamily="18" charset="0"/>
                  <a:sym typeface="Symbol" pitchFamily="18" charset="2"/>
                </a:endParaRPr>
              </a:p>
            </p:txBody>
          </p:sp>
        </p:grpSp>
        <p:grpSp>
          <p:nvGrpSpPr>
            <p:cNvPr id="5" name="Group 114"/>
            <p:cNvGrpSpPr>
              <a:grpSpLocks/>
            </p:cNvGrpSpPr>
            <p:nvPr/>
          </p:nvGrpSpPr>
          <p:grpSpPr bwMode="auto">
            <a:xfrm>
              <a:off x="1824" y="2496"/>
              <a:ext cx="1344" cy="1256"/>
              <a:chOff x="1824" y="2496"/>
              <a:chExt cx="1344" cy="1256"/>
            </a:xfrm>
          </p:grpSpPr>
          <p:grpSp>
            <p:nvGrpSpPr>
              <p:cNvPr id="6" name="Group 113"/>
              <p:cNvGrpSpPr>
                <a:grpSpLocks/>
              </p:cNvGrpSpPr>
              <p:nvPr/>
            </p:nvGrpSpPr>
            <p:grpSpPr bwMode="auto">
              <a:xfrm>
                <a:off x="2592" y="2880"/>
                <a:ext cx="576" cy="576"/>
                <a:chOff x="2592" y="2880"/>
                <a:chExt cx="576" cy="576"/>
              </a:xfrm>
            </p:grpSpPr>
            <p:grpSp>
              <p:nvGrpSpPr>
                <p:cNvPr id="7" name="Group 73"/>
                <p:cNvGrpSpPr>
                  <a:grpSpLocks/>
                </p:cNvGrpSpPr>
                <p:nvPr/>
              </p:nvGrpSpPr>
              <p:grpSpPr bwMode="auto">
                <a:xfrm>
                  <a:off x="2592" y="2880"/>
                  <a:ext cx="576" cy="576"/>
                  <a:chOff x="2112" y="1152"/>
                  <a:chExt cx="576" cy="576"/>
                </a:xfrm>
              </p:grpSpPr>
              <p:sp>
                <p:nvSpPr>
                  <p:cNvPr id="333898" name="Rectangle 74"/>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33899" name="Line 75"/>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3900" name="Line 76"/>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3901" name="Line 77"/>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3902" name="Line 78"/>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grpSp>
              <p:nvGrpSpPr>
                <p:cNvPr id="8" name="Group 79"/>
                <p:cNvGrpSpPr>
                  <a:grpSpLocks/>
                </p:cNvGrpSpPr>
                <p:nvPr/>
              </p:nvGrpSpPr>
              <p:grpSpPr bwMode="auto">
                <a:xfrm>
                  <a:off x="2784" y="3072"/>
                  <a:ext cx="192" cy="192"/>
                  <a:chOff x="576" y="2112"/>
                  <a:chExt cx="192" cy="192"/>
                </a:xfrm>
              </p:grpSpPr>
              <p:sp>
                <p:nvSpPr>
                  <p:cNvPr id="333904" name="Line 80"/>
                  <p:cNvSpPr>
                    <a:spLocks noChangeShapeType="1"/>
                  </p:cNvSpPr>
                  <p:nvPr/>
                </p:nvSpPr>
                <p:spPr bwMode="auto">
                  <a:xfrm>
                    <a:off x="576" y="2112"/>
                    <a:ext cx="192" cy="192"/>
                  </a:xfrm>
                  <a:prstGeom prst="line">
                    <a:avLst/>
                  </a:prstGeom>
                  <a:noFill/>
                  <a:ln w="28575">
                    <a:solidFill>
                      <a:srgbClr val="990000"/>
                    </a:solidFill>
                    <a:round/>
                    <a:headEnd/>
                    <a:tailEnd/>
                  </a:ln>
                  <a:effectLst/>
                </p:spPr>
                <p:txBody>
                  <a:bodyPr wrap="none"/>
                  <a:lstStyle/>
                  <a:p>
                    <a:endParaRPr lang="en-US"/>
                  </a:p>
                </p:txBody>
              </p:sp>
              <p:sp>
                <p:nvSpPr>
                  <p:cNvPr id="333905" name="Line 81"/>
                  <p:cNvSpPr>
                    <a:spLocks noChangeShapeType="1"/>
                  </p:cNvSpPr>
                  <p:nvPr/>
                </p:nvSpPr>
                <p:spPr bwMode="auto">
                  <a:xfrm flipV="1">
                    <a:off x="576" y="2112"/>
                    <a:ext cx="192" cy="192"/>
                  </a:xfrm>
                  <a:prstGeom prst="line">
                    <a:avLst/>
                  </a:prstGeom>
                  <a:noFill/>
                  <a:ln w="28575">
                    <a:solidFill>
                      <a:srgbClr val="990000"/>
                    </a:solidFill>
                    <a:round/>
                    <a:headEnd/>
                    <a:tailEnd/>
                  </a:ln>
                  <a:effectLst/>
                </p:spPr>
                <p:txBody>
                  <a:bodyPr wrap="none"/>
                  <a:lstStyle/>
                  <a:p>
                    <a:endParaRPr lang="en-US"/>
                  </a:p>
                </p:txBody>
              </p:sp>
            </p:grpSp>
            <p:sp>
              <p:nvSpPr>
                <p:cNvPr id="333906" name="Oval 82"/>
                <p:cNvSpPr>
                  <a:spLocks noChangeArrowheads="1"/>
                </p:cNvSpPr>
                <p:nvPr/>
              </p:nvSpPr>
              <p:spPr bwMode="auto">
                <a:xfrm>
                  <a:off x="2592" y="2880"/>
                  <a:ext cx="192" cy="192"/>
                </a:xfrm>
                <a:prstGeom prst="ellipse">
                  <a:avLst/>
                </a:prstGeom>
                <a:noFill/>
                <a:ln w="28575">
                  <a:solidFill>
                    <a:srgbClr val="990000"/>
                  </a:solidFill>
                  <a:round/>
                  <a:headEnd/>
                  <a:tailEnd/>
                </a:ln>
                <a:effectLst/>
              </p:spPr>
              <p:txBody>
                <a:bodyPr wrap="none" anchor="ctr"/>
                <a:lstStyle/>
                <a:p>
                  <a:endParaRPr lang="en-US"/>
                </a:p>
              </p:txBody>
            </p:sp>
          </p:grpSp>
          <p:sp>
            <p:nvSpPr>
              <p:cNvPr id="333907" name="Line 83"/>
              <p:cNvSpPr>
                <a:spLocks noChangeShapeType="1"/>
              </p:cNvSpPr>
              <p:nvPr/>
            </p:nvSpPr>
            <p:spPr bwMode="auto">
              <a:xfrm>
                <a:off x="1824" y="2496"/>
                <a:ext cx="1056" cy="384"/>
              </a:xfrm>
              <a:prstGeom prst="line">
                <a:avLst/>
              </a:prstGeom>
              <a:noFill/>
              <a:ln w="9525">
                <a:solidFill>
                  <a:schemeClr val="tx1"/>
                </a:solidFill>
                <a:round/>
                <a:headEnd/>
                <a:tailEnd type="triangle" w="med" len="med"/>
              </a:ln>
              <a:effectLst/>
            </p:spPr>
            <p:txBody>
              <a:bodyPr wrap="none"/>
              <a:lstStyle/>
              <a:p>
                <a:endParaRPr lang="en-US"/>
              </a:p>
            </p:txBody>
          </p:sp>
          <p:sp>
            <p:nvSpPr>
              <p:cNvPr id="333908" name="Text Box 84"/>
              <p:cNvSpPr txBox="1">
                <a:spLocks noChangeArrowheads="1"/>
              </p:cNvSpPr>
              <p:nvPr/>
            </p:nvSpPr>
            <p:spPr bwMode="auto">
              <a:xfrm>
                <a:off x="2784" y="3464"/>
                <a:ext cx="202" cy="288"/>
              </a:xfrm>
              <a:prstGeom prst="rect">
                <a:avLst/>
              </a:prstGeom>
              <a:noFill/>
              <a:ln w="9525">
                <a:noFill/>
                <a:miter lim="800000"/>
                <a:headEnd/>
                <a:tailEnd/>
              </a:ln>
              <a:effectLst/>
            </p:spPr>
            <p:txBody>
              <a:bodyPr wrap="none">
                <a:spAutoFit/>
              </a:bodyPr>
              <a:lstStyle/>
              <a:p>
                <a:r>
                  <a:rPr lang="en-US" sz="2400">
                    <a:solidFill>
                      <a:srgbClr val="CC0066"/>
                    </a:solidFill>
                    <a:latin typeface="Comic Sans MS" pitchFamily="66" charset="0"/>
                  </a:rPr>
                  <a:t>1</a:t>
                </a:r>
              </a:p>
            </p:txBody>
          </p:sp>
        </p:grpSp>
        <p:sp>
          <p:nvSpPr>
            <p:cNvPr id="333910" name="Text Box 86"/>
            <p:cNvSpPr txBox="1">
              <a:spLocks noChangeArrowheads="1"/>
            </p:cNvSpPr>
            <p:nvPr/>
          </p:nvSpPr>
          <p:spPr bwMode="auto">
            <a:xfrm>
              <a:off x="2160" y="2119"/>
              <a:ext cx="519" cy="288"/>
            </a:xfrm>
            <a:prstGeom prst="rect">
              <a:avLst/>
            </a:prstGeom>
            <a:noFill/>
            <a:ln w="9525">
              <a:noFill/>
              <a:miter lim="800000"/>
              <a:headEnd/>
              <a:tailEnd/>
            </a:ln>
            <a:effectLst/>
          </p:spPr>
          <p:txBody>
            <a:bodyPr wrap="none">
              <a:spAutoFit/>
            </a:bodyPr>
            <a:lstStyle/>
            <a:p>
              <a:r>
                <a:rPr lang="en-US" sz="2400">
                  <a:solidFill>
                    <a:srgbClr val="FF3300"/>
                  </a:solidFill>
                  <a:latin typeface="Symbol" pitchFamily="18" charset="2"/>
                </a:rPr>
                <a:t>b</a:t>
              </a:r>
              <a:r>
                <a:rPr lang="en-US" sz="2400">
                  <a:solidFill>
                    <a:srgbClr val="FF3300"/>
                  </a:solidFill>
                  <a:latin typeface="Comic Sans MS" pitchFamily="66" charset="0"/>
                </a:rPr>
                <a:t> = 1</a:t>
              </a:r>
              <a:endParaRPr lang="en-US" sz="3600">
                <a:solidFill>
                  <a:srgbClr val="FF3300"/>
                </a:solidFill>
                <a:latin typeface="Comic Sans MS" pitchFamily="66" charset="0"/>
                <a:cs typeface="Times New Roman" pitchFamily="18" charset="0"/>
                <a:sym typeface="Symbol" pitchFamily="18" charset="2"/>
              </a:endParaRPr>
            </a:p>
          </p:txBody>
        </p:sp>
        <p:grpSp>
          <p:nvGrpSpPr>
            <p:cNvPr id="9" name="Group 87"/>
            <p:cNvGrpSpPr>
              <a:grpSpLocks/>
            </p:cNvGrpSpPr>
            <p:nvPr/>
          </p:nvGrpSpPr>
          <p:grpSpPr bwMode="auto">
            <a:xfrm>
              <a:off x="576" y="2496"/>
              <a:ext cx="1248" cy="1256"/>
              <a:chOff x="576" y="2496"/>
              <a:chExt cx="1248" cy="1256"/>
            </a:xfrm>
          </p:grpSpPr>
          <p:grpSp>
            <p:nvGrpSpPr>
              <p:cNvPr id="10" name="Group 88"/>
              <p:cNvGrpSpPr>
                <a:grpSpLocks/>
              </p:cNvGrpSpPr>
              <p:nvPr/>
            </p:nvGrpSpPr>
            <p:grpSpPr bwMode="auto">
              <a:xfrm>
                <a:off x="576" y="2880"/>
                <a:ext cx="576" cy="576"/>
                <a:chOff x="576" y="2880"/>
                <a:chExt cx="576" cy="576"/>
              </a:xfrm>
            </p:grpSpPr>
            <p:grpSp>
              <p:nvGrpSpPr>
                <p:cNvPr id="11" name="Group 89"/>
                <p:cNvGrpSpPr>
                  <a:grpSpLocks/>
                </p:cNvGrpSpPr>
                <p:nvPr/>
              </p:nvGrpSpPr>
              <p:grpSpPr bwMode="auto">
                <a:xfrm>
                  <a:off x="576" y="2880"/>
                  <a:ext cx="576" cy="576"/>
                  <a:chOff x="2112" y="1152"/>
                  <a:chExt cx="576" cy="576"/>
                </a:xfrm>
              </p:grpSpPr>
              <p:sp>
                <p:nvSpPr>
                  <p:cNvPr id="333914" name="Rectangle 90"/>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33915" name="Line 91"/>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3916" name="Line 92"/>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3917" name="Line 93"/>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3918" name="Line 94"/>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grpSp>
              <p:nvGrpSpPr>
                <p:cNvPr id="12" name="Group 95"/>
                <p:cNvGrpSpPr>
                  <a:grpSpLocks/>
                </p:cNvGrpSpPr>
                <p:nvPr/>
              </p:nvGrpSpPr>
              <p:grpSpPr bwMode="auto">
                <a:xfrm>
                  <a:off x="768" y="3072"/>
                  <a:ext cx="192" cy="192"/>
                  <a:chOff x="576" y="2112"/>
                  <a:chExt cx="192" cy="192"/>
                </a:xfrm>
              </p:grpSpPr>
              <p:sp>
                <p:nvSpPr>
                  <p:cNvPr id="333920" name="Line 96"/>
                  <p:cNvSpPr>
                    <a:spLocks noChangeShapeType="1"/>
                  </p:cNvSpPr>
                  <p:nvPr/>
                </p:nvSpPr>
                <p:spPr bwMode="auto">
                  <a:xfrm>
                    <a:off x="576" y="2112"/>
                    <a:ext cx="192" cy="192"/>
                  </a:xfrm>
                  <a:prstGeom prst="line">
                    <a:avLst/>
                  </a:prstGeom>
                  <a:noFill/>
                  <a:ln w="28575">
                    <a:solidFill>
                      <a:srgbClr val="990000"/>
                    </a:solidFill>
                    <a:round/>
                    <a:headEnd/>
                    <a:tailEnd/>
                  </a:ln>
                  <a:effectLst/>
                </p:spPr>
                <p:txBody>
                  <a:bodyPr wrap="none"/>
                  <a:lstStyle/>
                  <a:p>
                    <a:endParaRPr lang="en-US"/>
                  </a:p>
                </p:txBody>
              </p:sp>
              <p:sp>
                <p:nvSpPr>
                  <p:cNvPr id="333921" name="Line 97"/>
                  <p:cNvSpPr>
                    <a:spLocks noChangeShapeType="1"/>
                  </p:cNvSpPr>
                  <p:nvPr/>
                </p:nvSpPr>
                <p:spPr bwMode="auto">
                  <a:xfrm flipV="1">
                    <a:off x="576" y="2112"/>
                    <a:ext cx="192" cy="192"/>
                  </a:xfrm>
                  <a:prstGeom prst="line">
                    <a:avLst/>
                  </a:prstGeom>
                  <a:noFill/>
                  <a:ln w="28575">
                    <a:solidFill>
                      <a:srgbClr val="990000"/>
                    </a:solidFill>
                    <a:round/>
                    <a:headEnd/>
                    <a:tailEnd/>
                  </a:ln>
                  <a:effectLst/>
                </p:spPr>
                <p:txBody>
                  <a:bodyPr wrap="none"/>
                  <a:lstStyle/>
                  <a:p>
                    <a:endParaRPr lang="en-US"/>
                  </a:p>
                </p:txBody>
              </p:sp>
            </p:grpSp>
            <p:sp>
              <p:nvSpPr>
                <p:cNvPr id="333922" name="Oval 98"/>
                <p:cNvSpPr>
                  <a:spLocks noChangeArrowheads="1"/>
                </p:cNvSpPr>
                <p:nvPr/>
              </p:nvSpPr>
              <p:spPr bwMode="auto">
                <a:xfrm>
                  <a:off x="576" y="3072"/>
                  <a:ext cx="192" cy="192"/>
                </a:xfrm>
                <a:prstGeom prst="ellipse">
                  <a:avLst/>
                </a:prstGeom>
                <a:noFill/>
                <a:ln w="28575">
                  <a:solidFill>
                    <a:srgbClr val="990000"/>
                  </a:solidFill>
                  <a:round/>
                  <a:headEnd/>
                  <a:tailEnd/>
                </a:ln>
                <a:effectLst/>
              </p:spPr>
              <p:txBody>
                <a:bodyPr wrap="none" anchor="ctr"/>
                <a:lstStyle/>
                <a:p>
                  <a:endParaRPr lang="en-US"/>
                </a:p>
              </p:txBody>
            </p:sp>
          </p:grpSp>
          <p:sp>
            <p:nvSpPr>
              <p:cNvPr id="333923" name="Line 99"/>
              <p:cNvSpPr>
                <a:spLocks noChangeShapeType="1"/>
              </p:cNvSpPr>
              <p:nvPr/>
            </p:nvSpPr>
            <p:spPr bwMode="auto">
              <a:xfrm flipH="1">
                <a:off x="864" y="2496"/>
                <a:ext cx="960" cy="384"/>
              </a:xfrm>
              <a:prstGeom prst="line">
                <a:avLst/>
              </a:prstGeom>
              <a:noFill/>
              <a:ln w="9525">
                <a:solidFill>
                  <a:schemeClr val="tx1"/>
                </a:solidFill>
                <a:round/>
                <a:headEnd/>
                <a:tailEnd type="triangle" w="med" len="med"/>
              </a:ln>
              <a:effectLst/>
            </p:spPr>
            <p:txBody>
              <a:bodyPr wrap="none"/>
              <a:lstStyle/>
              <a:p>
                <a:endParaRPr lang="en-US"/>
              </a:p>
            </p:txBody>
          </p:sp>
          <p:sp>
            <p:nvSpPr>
              <p:cNvPr id="333924" name="Text Box 100"/>
              <p:cNvSpPr txBox="1">
                <a:spLocks noChangeArrowheads="1"/>
              </p:cNvSpPr>
              <p:nvPr/>
            </p:nvSpPr>
            <p:spPr bwMode="auto">
              <a:xfrm>
                <a:off x="768" y="3464"/>
                <a:ext cx="233" cy="288"/>
              </a:xfrm>
              <a:prstGeom prst="rect">
                <a:avLst/>
              </a:prstGeom>
              <a:noFill/>
              <a:ln w="9525">
                <a:noFill/>
                <a:miter lim="800000"/>
                <a:headEnd/>
                <a:tailEnd/>
              </a:ln>
              <a:effectLst/>
            </p:spPr>
            <p:txBody>
              <a:bodyPr wrap="none">
                <a:spAutoFit/>
              </a:bodyPr>
              <a:lstStyle/>
              <a:p>
                <a:r>
                  <a:rPr lang="en-US" sz="2400">
                    <a:solidFill>
                      <a:srgbClr val="CC0066"/>
                    </a:solidFill>
                    <a:latin typeface="Comic Sans MS" pitchFamily="66" charset="0"/>
                  </a:rPr>
                  <a:t>2</a:t>
                </a:r>
              </a:p>
            </p:txBody>
          </p:sp>
        </p:grpSp>
        <p:grpSp>
          <p:nvGrpSpPr>
            <p:cNvPr id="13" name="Group 101"/>
            <p:cNvGrpSpPr>
              <a:grpSpLocks/>
            </p:cNvGrpSpPr>
            <p:nvPr/>
          </p:nvGrpSpPr>
          <p:grpSpPr bwMode="auto">
            <a:xfrm>
              <a:off x="1536" y="1536"/>
              <a:ext cx="1728" cy="960"/>
              <a:chOff x="1536" y="1536"/>
              <a:chExt cx="1728" cy="960"/>
            </a:xfrm>
          </p:grpSpPr>
          <p:sp>
            <p:nvSpPr>
              <p:cNvPr id="333926" name="Line 102"/>
              <p:cNvSpPr>
                <a:spLocks noChangeShapeType="1"/>
              </p:cNvSpPr>
              <p:nvPr/>
            </p:nvSpPr>
            <p:spPr bwMode="auto">
              <a:xfrm flipH="1">
                <a:off x="1824" y="1536"/>
                <a:ext cx="1440" cy="384"/>
              </a:xfrm>
              <a:prstGeom prst="line">
                <a:avLst/>
              </a:prstGeom>
              <a:noFill/>
              <a:ln w="9525">
                <a:solidFill>
                  <a:schemeClr val="tx1"/>
                </a:solidFill>
                <a:round/>
                <a:headEnd/>
                <a:tailEnd type="triangle" w="med" len="med"/>
              </a:ln>
              <a:effectLst/>
            </p:spPr>
            <p:txBody>
              <a:bodyPr wrap="none"/>
              <a:lstStyle/>
              <a:p>
                <a:endParaRPr lang="en-US"/>
              </a:p>
            </p:txBody>
          </p:sp>
          <p:grpSp>
            <p:nvGrpSpPr>
              <p:cNvPr id="14" name="Group 103"/>
              <p:cNvGrpSpPr>
                <a:grpSpLocks/>
              </p:cNvGrpSpPr>
              <p:nvPr/>
            </p:nvGrpSpPr>
            <p:grpSpPr bwMode="auto">
              <a:xfrm>
                <a:off x="1536" y="1920"/>
                <a:ext cx="576" cy="576"/>
                <a:chOff x="1536" y="1920"/>
                <a:chExt cx="576" cy="576"/>
              </a:xfrm>
            </p:grpSpPr>
            <p:grpSp>
              <p:nvGrpSpPr>
                <p:cNvPr id="15" name="Group 104"/>
                <p:cNvGrpSpPr>
                  <a:grpSpLocks/>
                </p:cNvGrpSpPr>
                <p:nvPr/>
              </p:nvGrpSpPr>
              <p:grpSpPr bwMode="auto">
                <a:xfrm>
                  <a:off x="1536" y="1920"/>
                  <a:ext cx="576" cy="576"/>
                  <a:chOff x="2112" y="1152"/>
                  <a:chExt cx="576" cy="576"/>
                </a:xfrm>
              </p:grpSpPr>
              <p:sp>
                <p:nvSpPr>
                  <p:cNvPr id="333929" name="Rectangle 105"/>
                  <p:cNvSpPr>
                    <a:spLocks noChangeArrowheads="1"/>
                  </p:cNvSpPr>
                  <p:nvPr/>
                </p:nvSpPr>
                <p:spPr bwMode="auto">
                  <a:xfrm>
                    <a:off x="2112" y="1152"/>
                    <a:ext cx="576" cy="576"/>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33930" name="Line 106"/>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3931" name="Line 107"/>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3932" name="Line 108"/>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3933" name="Line 109"/>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grpSp>
              <p:nvGrpSpPr>
                <p:cNvPr id="16" name="Group 110"/>
                <p:cNvGrpSpPr>
                  <a:grpSpLocks/>
                </p:cNvGrpSpPr>
                <p:nvPr/>
              </p:nvGrpSpPr>
              <p:grpSpPr bwMode="auto">
                <a:xfrm>
                  <a:off x="1728" y="2112"/>
                  <a:ext cx="192" cy="192"/>
                  <a:chOff x="576" y="2112"/>
                  <a:chExt cx="192" cy="192"/>
                </a:xfrm>
              </p:grpSpPr>
              <p:sp>
                <p:nvSpPr>
                  <p:cNvPr id="333935" name="Line 111"/>
                  <p:cNvSpPr>
                    <a:spLocks noChangeShapeType="1"/>
                  </p:cNvSpPr>
                  <p:nvPr/>
                </p:nvSpPr>
                <p:spPr bwMode="auto">
                  <a:xfrm>
                    <a:off x="576" y="2112"/>
                    <a:ext cx="192" cy="192"/>
                  </a:xfrm>
                  <a:prstGeom prst="line">
                    <a:avLst/>
                  </a:prstGeom>
                  <a:noFill/>
                  <a:ln w="28575">
                    <a:solidFill>
                      <a:srgbClr val="990000"/>
                    </a:solidFill>
                    <a:round/>
                    <a:headEnd/>
                    <a:tailEnd/>
                  </a:ln>
                  <a:effectLst/>
                </p:spPr>
                <p:txBody>
                  <a:bodyPr wrap="none"/>
                  <a:lstStyle/>
                  <a:p>
                    <a:endParaRPr lang="en-US"/>
                  </a:p>
                </p:txBody>
              </p:sp>
              <p:sp>
                <p:nvSpPr>
                  <p:cNvPr id="333936" name="Line 112"/>
                  <p:cNvSpPr>
                    <a:spLocks noChangeShapeType="1"/>
                  </p:cNvSpPr>
                  <p:nvPr/>
                </p:nvSpPr>
                <p:spPr bwMode="auto">
                  <a:xfrm flipV="1">
                    <a:off x="576" y="2112"/>
                    <a:ext cx="192" cy="192"/>
                  </a:xfrm>
                  <a:prstGeom prst="line">
                    <a:avLst/>
                  </a:prstGeom>
                  <a:noFill/>
                  <a:ln w="28575">
                    <a:solidFill>
                      <a:srgbClr val="990000"/>
                    </a:solidFill>
                    <a:round/>
                    <a:headEnd/>
                    <a:tailEnd/>
                  </a:ln>
                  <a:effectLst/>
                </p:spPr>
                <p:txBody>
                  <a:bodyPr wrap="none"/>
                  <a:lstStyle/>
                  <a:p>
                    <a:endParaRPr lang="en-US"/>
                  </a:p>
                </p:txBody>
              </p:sp>
            </p:grpSp>
          </p:grpSp>
        </p:grpSp>
      </p:grpSp>
    </p:spTree>
    <p:extLst>
      <p:ext uri="{BB962C8B-B14F-4D97-AF65-F5344CB8AC3E}">
        <p14:creationId xmlns:p14="http://schemas.microsoft.com/office/powerpoint/2010/main" val="925898155"/>
      </p:ext>
    </p:extLst>
  </p:cSld>
  <p:clrMapOvr>
    <a:masterClrMapping/>
  </p:clrMapOvr>
  <mc:AlternateContent xmlns:mc="http://schemas.openxmlformats.org/markup-compatibility/2006" xmlns:p14="http://schemas.microsoft.com/office/powerpoint/2010/main">
    <mc:Choice Requires="p14">
      <p:transition spd="slow" p14:dur="2000" advTm="28665"/>
    </mc:Choice>
    <mc:Fallback xmlns="">
      <p:transition spd="slow" advTm="28665"/>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r>
              <a:rPr lang="en-US"/>
              <a:t>Example</a:t>
            </a:r>
          </a:p>
        </p:txBody>
      </p:sp>
      <p:sp>
        <p:nvSpPr>
          <p:cNvPr id="335881" name="Text Box 9"/>
          <p:cNvSpPr txBox="1">
            <a:spLocks noChangeArrowheads="1"/>
          </p:cNvSpPr>
          <p:nvPr/>
        </p:nvSpPr>
        <p:spPr bwMode="auto">
          <a:xfrm>
            <a:off x="5638800" y="1839913"/>
            <a:ext cx="849313" cy="457200"/>
          </a:xfrm>
          <a:prstGeom prst="rect">
            <a:avLst/>
          </a:prstGeom>
          <a:noFill/>
          <a:ln w="9525">
            <a:noFill/>
            <a:miter lim="800000"/>
            <a:headEnd/>
            <a:tailEnd/>
          </a:ln>
          <a:effectLst/>
        </p:spPr>
        <p:txBody>
          <a:bodyPr wrap="none">
            <a:spAutoFit/>
          </a:bodyPr>
          <a:lstStyle/>
          <a:p>
            <a:r>
              <a:rPr lang="en-US" sz="2400">
                <a:solidFill>
                  <a:srgbClr val="009900"/>
                </a:solidFill>
                <a:latin typeface="Symbol" pitchFamily="18" charset="2"/>
              </a:rPr>
              <a:t>a</a:t>
            </a:r>
            <a:r>
              <a:rPr lang="en-US" sz="2400">
                <a:solidFill>
                  <a:srgbClr val="009900"/>
                </a:solidFill>
                <a:latin typeface="Comic Sans MS" pitchFamily="66" charset="0"/>
              </a:rPr>
              <a:t> = 1</a:t>
            </a:r>
            <a:endParaRPr lang="en-US" sz="2400">
              <a:solidFill>
                <a:srgbClr val="009900"/>
              </a:solidFill>
              <a:latin typeface="Comic Sans MS" pitchFamily="66" charset="0"/>
              <a:cs typeface="Times New Roman" pitchFamily="18" charset="0"/>
              <a:sym typeface="Symbol" pitchFamily="18" charset="2"/>
            </a:endParaRPr>
          </a:p>
        </p:txBody>
      </p:sp>
      <p:sp>
        <p:nvSpPr>
          <p:cNvPr id="335971" name="Text Box 99"/>
          <p:cNvSpPr txBox="1">
            <a:spLocks noChangeArrowheads="1"/>
          </p:cNvSpPr>
          <p:nvPr/>
        </p:nvSpPr>
        <p:spPr bwMode="auto">
          <a:xfrm>
            <a:off x="4953000" y="2755900"/>
            <a:ext cx="3835400" cy="1562100"/>
          </a:xfrm>
          <a:prstGeom prst="rect">
            <a:avLst/>
          </a:prstGeom>
          <a:solidFill>
            <a:srgbClr val="ECFFD9"/>
          </a:solidFill>
          <a:ln w="9525">
            <a:solidFill>
              <a:srgbClr val="009900"/>
            </a:solidFill>
            <a:miter lim="800000"/>
            <a:headEnd/>
            <a:tailEnd/>
          </a:ln>
          <a:effectLst/>
        </p:spPr>
        <p:txBody>
          <a:bodyPr wrap="none">
            <a:spAutoFit/>
          </a:bodyPr>
          <a:lstStyle/>
          <a:p>
            <a:r>
              <a:rPr lang="en-US" sz="2400" dirty="0">
                <a:solidFill>
                  <a:srgbClr val="009900"/>
                </a:solidFill>
                <a:latin typeface="Comic Sans MS" pitchFamily="66" charset="0"/>
              </a:rPr>
              <a:t>The alpha value of a MAX</a:t>
            </a:r>
          </a:p>
          <a:p>
            <a:r>
              <a:rPr lang="en-US" sz="2400" dirty="0">
                <a:solidFill>
                  <a:srgbClr val="009900"/>
                </a:solidFill>
                <a:latin typeface="Comic Sans MS" pitchFamily="66" charset="0"/>
              </a:rPr>
              <a:t>node is a lower bound on</a:t>
            </a:r>
          </a:p>
          <a:p>
            <a:r>
              <a:rPr lang="en-US" sz="2400" dirty="0">
                <a:solidFill>
                  <a:srgbClr val="009900"/>
                </a:solidFill>
                <a:latin typeface="Comic Sans MS" pitchFamily="66" charset="0"/>
              </a:rPr>
              <a:t>the final backed-up value.</a:t>
            </a:r>
          </a:p>
          <a:p>
            <a:r>
              <a:rPr lang="en-US" sz="2400" dirty="0">
                <a:solidFill>
                  <a:srgbClr val="009900"/>
                </a:solidFill>
                <a:latin typeface="Comic Sans MS" pitchFamily="66" charset="0"/>
              </a:rPr>
              <a:t>It can never decrease</a:t>
            </a:r>
          </a:p>
        </p:txBody>
      </p:sp>
      <p:grpSp>
        <p:nvGrpSpPr>
          <p:cNvPr id="2" name="Group 100"/>
          <p:cNvGrpSpPr>
            <a:grpSpLocks/>
          </p:cNvGrpSpPr>
          <p:nvPr/>
        </p:nvGrpSpPr>
        <p:grpSpPr bwMode="auto">
          <a:xfrm>
            <a:off x="914400" y="1524000"/>
            <a:ext cx="4908550" cy="4432300"/>
            <a:chOff x="576" y="960"/>
            <a:chExt cx="3092" cy="2792"/>
          </a:xfrm>
        </p:grpSpPr>
        <p:grpSp>
          <p:nvGrpSpPr>
            <p:cNvPr id="3" name="Group 101"/>
            <p:cNvGrpSpPr>
              <a:grpSpLocks/>
            </p:cNvGrpSpPr>
            <p:nvPr/>
          </p:nvGrpSpPr>
          <p:grpSpPr bwMode="auto">
            <a:xfrm>
              <a:off x="2976" y="960"/>
              <a:ext cx="692" cy="576"/>
              <a:chOff x="2976" y="960"/>
              <a:chExt cx="692" cy="576"/>
            </a:xfrm>
          </p:grpSpPr>
          <p:grpSp>
            <p:nvGrpSpPr>
              <p:cNvPr id="4" name="Group 102"/>
              <p:cNvGrpSpPr>
                <a:grpSpLocks/>
              </p:cNvGrpSpPr>
              <p:nvPr/>
            </p:nvGrpSpPr>
            <p:grpSpPr bwMode="auto">
              <a:xfrm>
                <a:off x="2976" y="960"/>
                <a:ext cx="576" cy="576"/>
                <a:chOff x="2112" y="1152"/>
                <a:chExt cx="576" cy="576"/>
              </a:xfrm>
            </p:grpSpPr>
            <p:sp>
              <p:nvSpPr>
                <p:cNvPr id="335975" name="Rectangle 103"/>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35976" name="Line 104"/>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5977" name="Line 105"/>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5978" name="Line 106"/>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5979" name="Line 107"/>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sp>
            <p:nvSpPr>
              <p:cNvPr id="335980" name="Text Box 108"/>
              <p:cNvSpPr txBox="1">
                <a:spLocks noChangeArrowheads="1"/>
              </p:cNvSpPr>
              <p:nvPr/>
            </p:nvSpPr>
            <p:spPr bwMode="auto">
              <a:xfrm>
                <a:off x="3552" y="1062"/>
                <a:ext cx="116" cy="404"/>
              </a:xfrm>
              <a:prstGeom prst="rect">
                <a:avLst/>
              </a:prstGeom>
              <a:noFill/>
              <a:ln w="9525">
                <a:noFill/>
                <a:miter lim="800000"/>
                <a:headEnd/>
                <a:tailEnd/>
              </a:ln>
              <a:effectLst/>
            </p:spPr>
            <p:txBody>
              <a:bodyPr wrap="none">
                <a:spAutoFit/>
              </a:bodyPr>
              <a:lstStyle/>
              <a:p>
                <a:endParaRPr lang="en-US" sz="3600">
                  <a:solidFill>
                    <a:srgbClr val="009900"/>
                  </a:solidFill>
                  <a:latin typeface="Times New Roman" pitchFamily="18" charset="0"/>
                  <a:cs typeface="Times New Roman" pitchFamily="18" charset="0"/>
                  <a:sym typeface="Symbol" pitchFamily="18" charset="2"/>
                </a:endParaRPr>
              </a:p>
            </p:txBody>
          </p:sp>
        </p:grpSp>
        <p:grpSp>
          <p:nvGrpSpPr>
            <p:cNvPr id="5" name="Group 109"/>
            <p:cNvGrpSpPr>
              <a:grpSpLocks/>
            </p:cNvGrpSpPr>
            <p:nvPr/>
          </p:nvGrpSpPr>
          <p:grpSpPr bwMode="auto">
            <a:xfrm>
              <a:off x="1824" y="2496"/>
              <a:ext cx="1344" cy="1256"/>
              <a:chOff x="1824" y="2496"/>
              <a:chExt cx="1344" cy="1256"/>
            </a:xfrm>
          </p:grpSpPr>
          <p:grpSp>
            <p:nvGrpSpPr>
              <p:cNvPr id="6" name="Group 110"/>
              <p:cNvGrpSpPr>
                <a:grpSpLocks/>
              </p:cNvGrpSpPr>
              <p:nvPr/>
            </p:nvGrpSpPr>
            <p:grpSpPr bwMode="auto">
              <a:xfrm>
                <a:off x="2592" y="2880"/>
                <a:ext cx="576" cy="576"/>
                <a:chOff x="2592" y="2880"/>
                <a:chExt cx="576" cy="576"/>
              </a:xfrm>
            </p:grpSpPr>
            <p:grpSp>
              <p:nvGrpSpPr>
                <p:cNvPr id="7" name="Group 111"/>
                <p:cNvGrpSpPr>
                  <a:grpSpLocks/>
                </p:cNvGrpSpPr>
                <p:nvPr/>
              </p:nvGrpSpPr>
              <p:grpSpPr bwMode="auto">
                <a:xfrm>
                  <a:off x="2592" y="2880"/>
                  <a:ext cx="576" cy="576"/>
                  <a:chOff x="2112" y="1152"/>
                  <a:chExt cx="576" cy="576"/>
                </a:xfrm>
              </p:grpSpPr>
              <p:sp>
                <p:nvSpPr>
                  <p:cNvPr id="335984" name="Rectangle 112"/>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35985" name="Line 113"/>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5986" name="Line 114"/>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5987" name="Line 115"/>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5988" name="Line 116"/>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grpSp>
              <p:nvGrpSpPr>
                <p:cNvPr id="8" name="Group 117"/>
                <p:cNvGrpSpPr>
                  <a:grpSpLocks/>
                </p:cNvGrpSpPr>
                <p:nvPr/>
              </p:nvGrpSpPr>
              <p:grpSpPr bwMode="auto">
                <a:xfrm>
                  <a:off x="2784" y="3072"/>
                  <a:ext cx="192" cy="192"/>
                  <a:chOff x="576" y="2112"/>
                  <a:chExt cx="192" cy="192"/>
                </a:xfrm>
              </p:grpSpPr>
              <p:sp>
                <p:nvSpPr>
                  <p:cNvPr id="335990" name="Line 118"/>
                  <p:cNvSpPr>
                    <a:spLocks noChangeShapeType="1"/>
                  </p:cNvSpPr>
                  <p:nvPr/>
                </p:nvSpPr>
                <p:spPr bwMode="auto">
                  <a:xfrm>
                    <a:off x="576" y="2112"/>
                    <a:ext cx="192" cy="192"/>
                  </a:xfrm>
                  <a:prstGeom prst="line">
                    <a:avLst/>
                  </a:prstGeom>
                  <a:noFill/>
                  <a:ln w="28575">
                    <a:solidFill>
                      <a:srgbClr val="990000"/>
                    </a:solidFill>
                    <a:round/>
                    <a:headEnd/>
                    <a:tailEnd/>
                  </a:ln>
                  <a:effectLst/>
                </p:spPr>
                <p:txBody>
                  <a:bodyPr wrap="none"/>
                  <a:lstStyle/>
                  <a:p>
                    <a:endParaRPr lang="en-US"/>
                  </a:p>
                </p:txBody>
              </p:sp>
              <p:sp>
                <p:nvSpPr>
                  <p:cNvPr id="335991" name="Line 119"/>
                  <p:cNvSpPr>
                    <a:spLocks noChangeShapeType="1"/>
                  </p:cNvSpPr>
                  <p:nvPr/>
                </p:nvSpPr>
                <p:spPr bwMode="auto">
                  <a:xfrm flipV="1">
                    <a:off x="576" y="2112"/>
                    <a:ext cx="192" cy="192"/>
                  </a:xfrm>
                  <a:prstGeom prst="line">
                    <a:avLst/>
                  </a:prstGeom>
                  <a:noFill/>
                  <a:ln w="28575">
                    <a:solidFill>
                      <a:srgbClr val="990000"/>
                    </a:solidFill>
                    <a:round/>
                    <a:headEnd/>
                    <a:tailEnd/>
                  </a:ln>
                  <a:effectLst/>
                </p:spPr>
                <p:txBody>
                  <a:bodyPr wrap="none"/>
                  <a:lstStyle/>
                  <a:p>
                    <a:endParaRPr lang="en-US"/>
                  </a:p>
                </p:txBody>
              </p:sp>
            </p:grpSp>
            <p:sp>
              <p:nvSpPr>
                <p:cNvPr id="335992" name="Oval 120"/>
                <p:cNvSpPr>
                  <a:spLocks noChangeArrowheads="1"/>
                </p:cNvSpPr>
                <p:nvPr/>
              </p:nvSpPr>
              <p:spPr bwMode="auto">
                <a:xfrm>
                  <a:off x="2592" y="2880"/>
                  <a:ext cx="192" cy="192"/>
                </a:xfrm>
                <a:prstGeom prst="ellipse">
                  <a:avLst/>
                </a:prstGeom>
                <a:noFill/>
                <a:ln w="28575">
                  <a:solidFill>
                    <a:srgbClr val="990000"/>
                  </a:solidFill>
                  <a:round/>
                  <a:headEnd/>
                  <a:tailEnd/>
                </a:ln>
                <a:effectLst/>
              </p:spPr>
              <p:txBody>
                <a:bodyPr wrap="none" anchor="ctr"/>
                <a:lstStyle/>
                <a:p>
                  <a:endParaRPr lang="en-US"/>
                </a:p>
              </p:txBody>
            </p:sp>
          </p:grpSp>
          <p:sp>
            <p:nvSpPr>
              <p:cNvPr id="335993" name="Line 121"/>
              <p:cNvSpPr>
                <a:spLocks noChangeShapeType="1"/>
              </p:cNvSpPr>
              <p:nvPr/>
            </p:nvSpPr>
            <p:spPr bwMode="auto">
              <a:xfrm>
                <a:off x="1824" y="2496"/>
                <a:ext cx="1056" cy="384"/>
              </a:xfrm>
              <a:prstGeom prst="line">
                <a:avLst/>
              </a:prstGeom>
              <a:noFill/>
              <a:ln w="9525">
                <a:solidFill>
                  <a:schemeClr val="tx1"/>
                </a:solidFill>
                <a:round/>
                <a:headEnd/>
                <a:tailEnd type="triangle" w="med" len="med"/>
              </a:ln>
              <a:effectLst/>
            </p:spPr>
            <p:txBody>
              <a:bodyPr wrap="none"/>
              <a:lstStyle/>
              <a:p>
                <a:endParaRPr lang="en-US"/>
              </a:p>
            </p:txBody>
          </p:sp>
          <p:sp>
            <p:nvSpPr>
              <p:cNvPr id="335994" name="Text Box 122"/>
              <p:cNvSpPr txBox="1">
                <a:spLocks noChangeArrowheads="1"/>
              </p:cNvSpPr>
              <p:nvPr/>
            </p:nvSpPr>
            <p:spPr bwMode="auto">
              <a:xfrm>
                <a:off x="2784" y="3464"/>
                <a:ext cx="202" cy="288"/>
              </a:xfrm>
              <a:prstGeom prst="rect">
                <a:avLst/>
              </a:prstGeom>
              <a:noFill/>
              <a:ln w="9525">
                <a:noFill/>
                <a:miter lim="800000"/>
                <a:headEnd/>
                <a:tailEnd/>
              </a:ln>
              <a:effectLst/>
            </p:spPr>
            <p:txBody>
              <a:bodyPr wrap="none">
                <a:spAutoFit/>
              </a:bodyPr>
              <a:lstStyle/>
              <a:p>
                <a:r>
                  <a:rPr lang="en-US" sz="2400">
                    <a:solidFill>
                      <a:srgbClr val="CC0066"/>
                    </a:solidFill>
                    <a:latin typeface="Comic Sans MS" pitchFamily="66" charset="0"/>
                  </a:rPr>
                  <a:t>1</a:t>
                </a:r>
              </a:p>
            </p:txBody>
          </p:sp>
        </p:grpSp>
        <p:sp>
          <p:nvSpPr>
            <p:cNvPr id="335995" name="Text Box 123"/>
            <p:cNvSpPr txBox="1">
              <a:spLocks noChangeArrowheads="1"/>
            </p:cNvSpPr>
            <p:nvPr/>
          </p:nvSpPr>
          <p:spPr bwMode="auto">
            <a:xfrm>
              <a:off x="2160" y="2119"/>
              <a:ext cx="519" cy="288"/>
            </a:xfrm>
            <a:prstGeom prst="rect">
              <a:avLst/>
            </a:prstGeom>
            <a:noFill/>
            <a:ln w="9525">
              <a:noFill/>
              <a:miter lim="800000"/>
              <a:headEnd/>
              <a:tailEnd/>
            </a:ln>
            <a:effectLst/>
          </p:spPr>
          <p:txBody>
            <a:bodyPr wrap="none">
              <a:spAutoFit/>
            </a:bodyPr>
            <a:lstStyle/>
            <a:p>
              <a:r>
                <a:rPr lang="en-US" sz="2400">
                  <a:solidFill>
                    <a:srgbClr val="FF3300"/>
                  </a:solidFill>
                  <a:latin typeface="Symbol" pitchFamily="18" charset="2"/>
                </a:rPr>
                <a:t>b</a:t>
              </a:r>
              <a:r>
                <a:rPr lang="en-US" sz="2400">
                  <a:solidFill>
                    <a:srgbClr val="FF3300"/>
                  </a:solidFill>
                  <a:latin typeface="Comic Sans MS" pitchFamily="66" charset="0"/>
                </a:rPr>
                <a:t> = 1</a:t>
              </a:r>
              <a:endParaRPr lang="en-US" sz="3600">
                <a:solidFill>
                  <a:srgbClr val="FF3300"/>
                </a:solidFill>
                <a:latin typeface="Comic Sans MS" pitchFamily="66" charset="0"/>
                <a:cs typeface="Times New Roman" pitchFamily="18" charset="0"/>
                <a:sym typeface="Symbol" pitchFamily="18" charset="2"/>
              </a:endParaRPr>
            </a:p>
          </p:txBody>
        </p:sp>
        <p:grpSp>
          <p:nvGrpSpPr>
            <p:cNvPr id="9" name="Group 124"/>
            <p:cNvGrpSpPr>
              <a:grpSpLocks/>
            </p:cNvGrpSpPr>
            <p:nvPr/>
          </p:nvGrpSpPr>
          <p:grpSpPr bwMode="auto">
            <a:xfrm>
              <a:off x="576" y="2496"/>
              <a:ext cx="1248" cy="1256"/>
              <a:chOff x="576" y="2496"/>
              <a:chExt cx="1248" cy="1256"/>
            </a:xfrm>
          </p:grpSpPr>
          <p:grpSp>
            <p:nvGrpSpPr>
              <p:cNvPr id="10" name="Group 125"/>
              <p:cNvGrpSpPr>
                <a:grpSpLocks/>
              </p:cNvGrpSpPr>
              <p:nvPr/>
            </p:nvGrpSpPr>
            <p:grpSpPr bwMode="auto">
              <a:xfrm>
                <a:off x="576" y="2880"/>
                <a:ext cx="576" cy="576"/>
                <a:chOff x="576" y="2880"/>
                <a:chExt cx="576" cy="576"/>
              </a:xfrm>
            </p:grpSpPr>
            <p:grpSp>
              <p:nvGrpSpPr>
                <p:cNvPr id="11" name="Group 126"/>
                <p:cNvGrpSpPr>
                  <a:grpSpLocks/>
                </p:cNvGrpSpPr>
                <p:nvPr/>
              </p:nvGrpSpPr>
              <p:grpSpPr bwMode="auto">
                <a:xfrm>
                  <a:off x="576" y="2880"/>
                  <a:ext cx="576" cy="576"/>
                  <a:chOff x="2112" y="1152"/>
                  <a:chExt cx="576" cy="576"/>
                </a:xfrm>
              </p:grpSpPr>
              <p:sp>
                <p:nvSpPr>
                  <p:cNvPr id="335999" name="Rectangle 127"/>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36000" name="Line 128"/>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6001" name="Line 129"/>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6002" name="Line 130"/>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6003" name="Line 131"/>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grpSp>
              <p:nvGrpSpPr>
                <p:cNvPr id="12" name="Group 132"/>
                <p:cNvGrpSpPr>
                  <a:grpSpLocks/>
                </p:cNvGrpSpPr>
                <p:nvPr/>
              </p:nvGrpSpPr>
              <p:grpSpPr bwMode="auto">
                <a:xfrm>
                  <a:off x="768" y="3072"/>
                  <a:ext cx="192" cy="192"/>
                  <a:chOff x="576" y="2112"/>
                  <a:chExt cx="192" cy="192"/>
                </a:xfrm>
              </p:grpSpPr>
              <p:sp>
                <p:nvSpPr>
                  <p:cNvPr id="336005" name="Line 133"/>
                  <p:cNvSpPr>
                    <a:spLocks noChangeShapeType="1"/>
                  </p:cNvSpPr>
                  <p:nvPr/>
                </p:nvSpPr>
                <p:spPr bwMode="auto">
                  <a:xfrm>
                    <a:off x="576" y="2112"/>
                    <a:ext cx="192" cy="192"/>
                  </a:xfrm>
                  <a:prstGeom prst="line">
                    <a:avLst/>
                  </a:prstGeom>
                  <a:noFill/>
                  <a:ln w="28575">
                    <a:solidFill>
                      <a:srgbClr val="990000"/>
                    </a:solidFill>
                    <a:round/>
                    <a:headEnd/>
                    <a:tailEnd/>
                  </a:ln>
                  <a:effectLst/>
                </p:spPr>
                <p:txBody>
                  <a:bodyPr wrap="none"/>
                  <a:lstStyle/>
                  <a:p>
                    <a:endParaRPr lang="en-US"/>
                  </a:p>
                </p:txBody>
              </p:sp>
              <p:sp>
                <p:nvSpPr>
                  <p:cNvPr id="336006" name="Line 134"/>
                  <p:cNvSpPr>
                    <a:spLocks noChangeShapeType="1"/>
                  </p:cNvSpPr>
                  <p:nvPr/>
                </p:nvSpPr>
                <p:spPr bwMode="auto">
                  <a:xfrm flipV="1">
                    <a:off x="576" y="2112"/>
                    <a:ext cx="192" cy="192"/>
                  </a:xfrm>
                  <a:prstGeom prst="line">
                    <a:avLst/>
                  </a:prstGeom>
                  <a:noFill/>
                  <a:ln w="28575">
                    <a:solidFill>
                      <a:srgbClr val="990000"/>
                    </a:solidFill>
                    <a:round/>
                    <a:headEnd/>
                    <a:tailEnd/>
                  </a:ln>
                  <a:effectLst/>
                </p:spPr>
                <p:txBody>
                  <a:bodyPr wrap="none"/>
                  <a:lstStyle/>
                  <a:p>
                    <a:endParaRPr lang="en-US"/>
                  </a:p>
                </p:txBody>
              </p:sp>
            </p:grpSp>
            <p:sp>
              <p:nvSpPr>
                <p:cNvPr id="336007" name="Oval 135"/>
                <p:cNvSpPr>
                  <a:spLocks noChangeArrowheads="1"/>
                </p:cNvSpPr>
                <p:nvPr/>
              </p:nvSpPr>
              <p:spPr bwMode="auto">
                <a:xfrm>
                  <a:off x="576" y="3072"/>
                  <a:ext cx="192" cy="192"/>
                </a:xfrm>
                <a:prstGeom prst="ellipse">
                  <a:avLst/>
                </a:prstGeom>
                <a:noFill/>
                <a:ln w="28575">
                  <a:solidFill>
                    <a:srgbClr val="990000"/>
                  </a:solidFill>
                  <a:round/>
                  <a:headEnd/>
                  <a:tailEnd/>
                </a:ln>
                <a:effectLst/>
              </p:spPr>
              <p:txBody>
                <a:bodyPr wrap="none" anchor="ctr"/>
                <a:lstStyle/>
                <a:p>
                  <a:endParaRPr lang="en-US"/>
                </a:p>
              </p:txBody>
            </p:sp>
          </p:grpSp>
          <p:sp>
            <p:nvSpPr>
              <p:cNvPr id="336008" name="Line 136"/>
              <p:cNvSpPr>
                <a:spLocks noChangeShapeType="1"/>
              </p:cNvSpPr>
              <p:nvPr/>
            </p:nvSpPr>
            <p:spPr bwMode="auto">
              <a:xfrm flipH="1">
                <a:off x="864" y="2496"/>
                <a:ext cx="960" cy="384"/>
              </a:xfrm>
              <a:prstGeom prst="line">
                <a:avLst/>
              </a:prstGeom>
              <a:noFill/>
              <a:ln w="9525">
                <a:solidFill>
                  <a:schemeClr val="tx1"/>
                </a:solidFill>
                <a:round/>
                <a:headEnd/>
                <a:tailEnd type="triangle" w="med" len="med"/>
              </a:ln>
              <a:effectLst/>
            </p:spPr>
            <p:txBody>
              <a:bodyPr wrap="none"/>
              <a:lstStyle/>
              <a:p>
                <a:endParaRPr lang="en-US"/>
              </a:p>
            </p:txBody>
          </p:sp>
          <p:sp>
            <p:nvSpPr>
              <p:cNvPr id="336009" name="Text Box 137"/>
              <p:cNvSpPr txBox="1">
                <a:spLocks noChangeArrowheads="1"/>
              </p:cNvSpPr>
              <p:nvPr/>
            </p:nvSpPr>
            <p:spPr bwMode="auto">
              <a:xfrm>
                <a:off x="768" y="3464"/>
                <a:ext cx="233" cy="288"/>
              </a:xfrm>
              <a:prstGeom prst="rect">
                <a:avLst/>
              </a:prstGeom>
              <a:noFill/>
              <a:ln w="9525">
                <a:noFill/>
                <a:miter lim="800000"/>
                <a:headEnd/>
                <a:tailEnd/>
              </a:ln>
              <a:effectLst/>
            </p:spPr>
            <p:txBody>
              <a:bodyPr wrap="none">
                <a:spAutoFit/>
              </a:bodyPr>
              <a:lstStyle/>
              <a:p>
                <a:r>
                  <a:rPr lang="en-US" sz="2400">
                    <a:solidFill>
                      <a:srgbClr val="CC0066"/>
                    </a:solidFill>
                    <a:latin typeface="Comic Sans MS" pitchFamily="66" charset="0"/>
                  </a:rPr>
                  <a:t>2</a:t>
                </a:r>
              </a:p>
            </p:txBody>
          </p:sp>
        </p:grpSp>
        <p:grpSp>
          <p:nvGrpSpPr>
            <p:cNvPr id="13" name="Group 138"/>
            <p:cNvGrpSpPr>
              <a:grpSpLocks/>
            </p:cNvGrpSpPr>
            <p:nvPr/>
          </p:nvGrpSpPr>
          <p:grpSpPr bwMode="auto">
            <a:xfrm>
              <a:off x="1536" y="1536"/>
              <a:ext cx="1728" cy="960"/>
              <a:chOff x="1536" y="1536"/>
              <a:chExt cx="1728" cy="960"/>
            </a:xfrm>
          </p:grpSpPr>
          <p:sp>
            <p:nvSpPr>
              <p:cNvPr id="336011" name="Line 139"/>
              <p:cNvSpPr>
                <a:spLocks noChangeShapeType="1"/>
              </p:cNvSpPr>
              <p:nvPr/>
            </p:nvSpPr>
            <p:spPr bwMode="auto">
              <a:xfrm flipH="1">
                <a:off x="1824" y="1536"/>
                <a:ext cx="1440" cy="384"/>
              </a:xfrm>
              <a:prstGeom prst="line">
                <a:avLst/>
              </a:prstGeom>
              <a:noFill/>
              <a:ln w="9525">
                <a:solidFill>
                  <a:schemeClr val="tx1"/>
                </a:solidFill>
                <a:round/>
                <a:headEnd/>
                <a:tailEnd type="triangle" w="med" len="med"/>
              </a:ln>
              <a:effectLst/>
            </p:spPr>
            <p:txBody>
              <a:bodyPr wrap="none"/>
              <a:lstStyle/>
              <a:p>
                <a:endParaRPr lang="en-US"/>
              </a:p>
            </p:txBody>
          </p:sp>
          <p:grpSp>
            <p:nvGrpSpPr>
              <p:cNvPr id="14" name="Group 140"/>
              <p:cNvGrpSpPr>
                <a:grpSpLocks/>
              </p:cNvGrpSpPr>
              <p:nvPr/>
            </p:nvGrpSpPr>
            <p:grpSpPr bwMode="auto">
              <a:xfrm>
                <a:off x="1536" y="1920"/>
                <a:ext cx="576" cy="576"/>
                <a:chOff x="1536" y="1920"/>
                <a:chExt cx="576" cy="576"/>
              </a:xfrm>
            </p:grpSpPr>
            <p:grpSp>
              <p:nvGrpSpPr>
                <p:cNvPr id="15" name="Group 141"/>
                <p:cNvGrpSpPr>
                  <a:grpSpLocks/>
                </p:cNvGrpSpPr>
                <p:nvPr/>
              </p:nvGrpSpPr>
              <p:grpSpPr bwMode="auto">
                <a:xfrm>
                  <a:off x="1536" y="1920"/>
                  <a:ext cx="576" cy="576"/>
                  <a:chOff x="2112" y="1152"/>
                  <a:chExt cx="576" cy="576"/>
                </a:xfrm>
              </p:grpSpPr>
              <p:sp>
                <p:nvSpPr>
                  <p:cNvPr id="336014" name="Rectangle 142"/>
                  <p:cNvSpPr>
                    <a:spLocks noChangeArrowheads="1"/>
                  </p:cNvSpPr>
                  <p:nvPr/>
                </p:nvSpPr>
                <p:spPr bwMode="auto">
                  <a:xfrm>
                    <a:off x="2112" y="1152"/>
                    <a:ext cx="576" cy="576"/>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36015" name="Line 143"/>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6016" name="Line 144"/>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6017" name="Line 145"/>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6018" name="Line 146"/>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grpSp>
              <p:nvGrpSpPr>
                <p:cNvPr id="16" name="Group 147"/>
                <p:cNvGrpSpPr>
                  <a:grpSpLocks/>
                </p:cNvGrpSpPr>
                <p:nvPr/>
              </p:nvGrpSpPr>
              <p:grpSpPr bwMode="auto">
                <a:xfrm>
                  <a:off x="1728" y="2112"/>
                  <a:ext cx="192" cy="192"/>
                  <a:chOff x="576" y="2112"/>
                  <a:chExt cx="192" cy="192"/>
                </a:xfrm>
              </p:grpSpPr>
              <p:sp>
                <p:nvSpPr>
                  <p:cNvPr id="336020" name="Line 148"/>
                  <p:cNvSpPr>
                    <a:spLocks noChangeShapeType="1"/>
                  </p:cNvSpPr>
                  <p:nvPr/>
                </p:nvSpPr>
                <p:spPr bwMode="auto">
                  <a:xfrm>
                    <a:off x="576" y="2112"/>
                    <a:ext cx="192" cy="192"/>
                  </a:xfrm>
                  <a:prstGeom prst="line">
                    <a:avLst/>
                  </a:prstGeom>
                  <a:noFill/>
                  <a:ln w="28575">
                    <a:solidFill>
                      <a:srgbClr val="990000"/>
                    </a:solidFill>
                    <a:round/>
                    <a:headEnd/>
                    <a:tailEnd/>
                  </a:ln>
                  <a:effectLst/>
                </p:spPr>
                <p:txBody>
                  <a:bodyPr wrap="none"/>
                  <a:lstStyle/>
                  <a:p>
                    <a:endParaRPr lang="en-US"/>
                  </a:p>
                </p:txBody>
              </p:sp>
              <p:sp>
                <p:nvSpPr>
                  <p:cNvPr id="336021" name="Line 149"/>
                  <p:cNvSpPr>
                    <a:spLocks noChangeShapeType="1"/>
                  </p:cNvSpPr>
                  <p:nvPr/>
                </p:nvSpPr>
                <p:spPr bwMode="auto">
                  <a:xfrm flipV="1">
                    <a:off x="576" y="2112"/>
                    <a:ext cx="192" cy="192"/>
                  </a:xfrm>
                  <a:prstGeom prst="line">
                    <a:avLst/>
                  </a:prstGeom>
                  <a:noFill/>
                  <a:ln w="28575">
                    <a:solidFill>
                      <a:srgbClr val="990000"/>
                    </a:solidFill>
                    <a:round/>
                    <a:headEnd/>
                    <a:tailEnd/>
                  </a:ln>
                  <a:effectLst/>
                </p:spPr>
                <p:txBody>
                  <a:bodyPr wrap="none"/>
                  <a:lstStyle/>
                  <a:p>
                    <a:endParaRPr lang="en-US"/>
                  </a:p>
                </p:txBody>
              </p:sp>
            </p:grpSp>
          </p:grpSp>
        </p:grpSp>
      </p:grpSp>
    </p:spTree>
    <p:extLst>
      <p:ext uri="{BB962C8B-B14F-4D97-AF65-F5344CB8AC3E}">
        <p14:creationId xmlns:p14="http://schemas.microsoft.com/office/powerpoint/2010/main" val="903784923"/>
      </p:ext>
    </p:extLst>
  </p:cSld>
  <p:clrMapOvr>
    <a:masterClrMapping/>
  </p:clrMapOvr>
  <mc:AlternateContent xmlns:mc="http://schemas.openxmlformats.org/markup-compatibility/2006" xmlns:p14="http://schemas.microsoft.com/office/powerpoint/2010/main">
    <mc:Choice Requires="p14">
      <p:transition spd="slow" p14:dur="2000" advTm="44817"/>
    </mc:Choice>
    <mc:Fallback xmlns="">
      <p:transition spd="slow" advTm="44817"/>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p:txBody>
          <a:bodyPr/>
          <a:lstStyle/>
          <a:p>
            <a:r>
              <a:rPr lang="en-US"/>
              <a:t>Example</a:t>
            </a:r>
          </a:p>
        </p:txBody>
      </p:sp>
      <p:sp>
        <p:nvSpPr>
          <p:cNvPr id="336905" name="Text Box 9"/>
          <p:cNvSpPr txBox="1">
            <a:spLocks noChangeArrowheads="1"/>
          </p:cNvSpPr>
          <p:nvPr/>
        </p:nvSpPr>
        <p:spPr bwMode="auto">
          <a:xfrm>
            <a:off x="5638800" y="1839913"/>
            <a:ext cx="849313" cy="457200"/>
          </a:xfrm>
          <a:prstGeom prst="rect">
            <a:avLst/>
          </a:prstGeom>
          <a:noFill/>
          <a:ln w="9525">
            <a:noFill/>
            <a:miter lim="800000"/>
            <a:headEnd/>
            <a:tailEnd/>
          </a:ln>
          <a:effectLst/>
        </p:spPr>
        <p:txBody>
          <a:bodyPr wrap="none">
            <a:spAutoFit/>
          </a:bodyPr>
          <a:lstStyle/>
          <a:p>
            <a:r>
              <a:rPr lang="en-US" sz="2400">
                <a:solidFill>
                  <a:srgbClr val="009900"/>
                </a:solidFill>
                <a:latin typeface="Symbol" pitchFamily="18" charset="2"/>
              </a:rPr>
              <a:t>a</a:t>
            </a:r>
            <a:r>
              <a:rPr lang="en-US" sz="2400">
                <a:solidFill>
                  <a:srgbClr val="009900"/>
                </a:solidFill>
                <a:latin typeface="Comic Sans MS" pitchFamily="66" charset="0"/>
              </a:rPr>
              <a:t> = </a:t>
            </a:r>
            <a:r>
              <a:rPr lang="en-US" sz="2400">
                <a:solidFill>
                  <a:srgbClr val="009900"/>
                </a:solidFill>
                <a:latin typeface="Comic Sans MS" pitchFamily="66" charset="0"/>
                <a:cs typeface="Times New Roman" pitchFamily="18" charset="0"/>
                <a:sym typeface="Symbol" pitchFamily="18" charset="2"/>
              </a:rPr>
              <a:t>1</a:t>
            </a:r>
          </a:p>
        </p:txBody>
      </p:sp>
      <p:grpSp>
        <p:nvGrpSpPr>
          <p:cNvPr id="2" name="Group 113"/>
          <p:cNvGrpSpPr>
            <a:grpSpLocks/>
          </p:cNvGrpSpPr>
          <p:nvPr/>
        </p:nvGrpSpPr>
        <p:grpSpPr bwMode="auto">
          <a:xfrm>
            <a:off x="914400" y="1524000"/>
            <a:ext cx="4908550" cy="4432300"/>
            <a:chOff x="576" y="960"/>
            <a:chExt cx="3092" cy="2792"/>
          </a:xfrm>
        </p:grpSpPr>
        <p:grpSp>
          <p:nvGrpSpPr>
            <p:cNvPr id="3" name="Group 114"/>
            <p:cNvGrpSpPr>
              <a:grpSpLocks/>
            </p:cNvGrpSpPr>
            <p:nvPr/>
          </p:nvGrpSpPr>
          <p:grpSpPr bwMode="auto">
            <a:xfrm>
              <a:off x="2976" y="960"/>
              <a:ext cx="692" cy="576"/>
              <a:chOff x="2976" y="960"/>
              <a:chExt cx="692" cy="576"/>
            </a:xfrm>
          </p:grpSpPr>
          <p:grpSp>
            <p:nvGrpSpPr>
              <p:cNvPr id="4" name="Group 115"/>
              <p:cNvGrpSpPr>
                <a:grpSpLocks/>
              </p:cNvGrpSpPr>
              <p:nvPr/>
            </p:nvGrpSpPr>
            <p:grpSpPr bwMode="auto">
              <a:xfrm>
                <a:off x="2976" y="960"/>
                <a:ext cx="576" cy="576"/>
                <a:chOff x="2112" y="1152"/>
                <a:chExt cx="576" cy="576"/>
              </a:xfrm>
            </p:grpSpPr>
            <p:sp>
              <p:nvSpPr>
                <p:cNvPr id="337012" name="Rectangle 116"/>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37013" name="Line 117"/>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7014" name="Line 118"/>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7015" name="Line 119"/>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7016" name="Line 120"/>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sp>
            <p:nvSpPr>
              <p:cNvPr id="337017" name="Text Box 121"/>
              <p:cNvSpPr txBox="1">
                <a:spLocks noChangeArrowheads="1"/>
              </p:cNvSpPr>
              <p:nvPr/>
            </p:nvSpPr>
            <p:spPr bwMode="auto">
              <a:xfrm>
                <a:off x="3552" y="1062"/>
                <a:ext cx="116" cy="404"/>
              </a:xfrm>
              <a:prstGeom prst="rect">
                <a:avLst/>
              </a:prstGeom>
              <a:noFill/>
              <a:ln w="9525">
                <a:noFill/>
                <a:miter lim="800000"/>
                <a:headEnd/>
                <a:tailEnd/>
              </a:ln>
              <a:effectLst/>
            </p:spPr>
            <p:txBody>
              <a:bodyPr wrap="none">
                <a:spAutoFit/>
              </a:bodyPr>
              <a:lstStyle/>
              <a:p>
                <a:endParaRPr lang="en-US" sz="3600">
                  <a:solidFill>
                    <a:srgbClr val="009900"/>
                  </a:solidFill>
                  <a:latin typeface="Times New Roman" pitchFamily="18" charset="0"/>
                  <a:cs typeface="Times New Roman" pitchFamily="18" charset="0"/>
                  <a:sym typeface="Symbol" pitchFamily="18" charset="2"/>
                </a:endParaRPr>
              </a:p>
            </p:txBody>
          </p:sp>
        </p:grpSp>
        <p:grpSp>
          <p:nvGrpSpPr>
            <p:cNvPr id="5" name="Group 122"/>
            <p:cNvGrpSpPr>
              <a:grpSpLocks/>
            </p:cNvGrpSpPr>
            <p:nvPr/>
          </p:nvGrpSpPr>
          <p:grpSpPr bwMode="auto">
            <a:xfrm>
              <a:off x="1824" y="2496"/>
              <a:ext cx="1344" cy="1256"/>
              <a:chOff x="1824" y="2496"/>
              <a:chExt cx="1344" cy="1256"/>
            </a:xfrm>
          </p:grpSpPr>
          <p:grpSp>
            <p:nvGrpSpPr>
              <p:cNvPr id="6" name="Group 123"/>
              <p:cNvGrpSpPr>
                <a:grpSpLocks/>
              </p:cNvGrpSpPr>
              <p:nvPr/>
            </p:nvGrpSpPr>
            <p:grpSpPr bwMode="auto">
              <a:xfrm>
                <a:off x="2592" y="2880"/>
                <a:ext cx="576" cy="576"/>
                <a:chOff x="2592" y="2880"/>
                <a:chExt cx="576" cy="576"/>
              </a:xfrm>
            </p:grpSpPr>
            <p:grpSp>
              <p:nvGrpSpPr>
                <p:cNvPr id="7" name="Group 124"/>
                <p:cNvGrpSpPr>
                  <a:grpSpLocks/>
                </p:cNvGrpSpPr>
                <p:nvPr/>
              </p:nvGrpSpPr>
              <p:grpSpPr bwMode="auto">
                <a:xfrm>
                  <a:off x="2592" y="2880"/>
                  <a:ext cx="576" cy="576"/>
                  <a:chOff x="2112" y="1152"/>
                  <a:chExt cx="576" cy="576"/>
                </a:xfrm>
              </p:grpSpPr>
              <p:sp>
                <p:nvSpPr>
                  <p:cNvPr id="337021" name="Rectangle 125"/>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37022" name="Line 126"/>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7023" name="Line 127"/>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7024" name="Line 128"/>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7025" name="Line 129"/>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grpSp>
              <p:nvGrpSpPr>
                <p:cNvPr id="8" name="Group 130"/>
                <p:cNvGrpSpPr>
                  <a:grpSpLocks/>
                </p:cNvGrpSpPr>
                <p:nvPr/>
              </p:nvGrpSpPr>
              <p:grpSpPr bwMode="auto">
                <a:xfrm>
                  <a:off x="2784" y="3072"/>
                  <a:ext cx="192" cy="192"/>
                  <a:chOff x="576" y="2112"/>
                  <a:chExt cx="192" cy="192"/>
                </a:xfrm>
              </p:grpSpPr>
              <p:sp>
                <p:nvSpPr>
                  <p:cNvPr id="337027" name="Line 131"/>
                  <p:cNvSpPr>
                    <a:spLocks noChangeShapeType="1"/>
                  </p:cNvSpPr>
                  <p:nvPr/>
                </p:nvSpPr>
                <p:spPr bwMode="auto">
                  <a:xfrm>
                    <a:off x="576" y="2112"/>
                    <a:ext cx="192" cy="192"/>
                  </a:xfrm>
                  <a:prstGeom prst="line">
                    <a:avLst/>
                  </a:prstGeom>
                  <a:noFill/>
                  <a:ln w="28575">
                    <a:solidFill>
                      <a:srgbClr val="990000"/>
                    </a:solidFill>
                    <a:round/>
                    <a:headEnd/>
                    <a:tailEnd/>
                  </a:ln>
                  <a:effectLst/>
                </p:spPr>
                <p:txBody>
                  <a:bodyPr wrap="none"/>
                  <a:lstStyle/>
                  <a:p>
                    <a:endParaRPr lang="en-US"/>
                  </a:p>
                </p:txBody>
              </p:sp>
              <p:sp>
                <p:nvSpPr>
                  <p:cNvPr id="337028" name="Line 132"/>
                  <p:cNvSpPr>
                    <a:spLocks noChangeShapeType="1"/>
                  </p:cNvSpPr>
                  <p:nvPr/>
                </p:nvSpPr>
                <p:spPr bwMode="auto">
                  <a:xfrm flipV="1">
                    <a:off x="576" y="2112"/>
                    <a:ext cx="192" cy="192"/>
                  </a:xfrm>
                  <a:prstGeom prst="line">
                    <a:avLst/>
                  </a:prstGeom>
                  <a:noFill/>
                  <a:ln w="28575">
                    <a:solidFill>
                      <a:srgbClr val="990000"/>
                    </a:solidFill>
                    <a:round/>
                    <a:headEnd/>
                    <a:tailEnd/>
                  </a:ln>
                  <a:effectLst/>
                </p:spPr>
                <p:txBody>
                  <a:bodyPr wrap="none"/>
                  <a:lstStyle/>
                  <a:p>
                    <a:endParaRPr lang="en-US"/>
                  </a:p>
                </p:txBody>
              </p:sp>
            </p:grpSp>
            <p:sp>
              <p:nvSpPr>
                <p:cNvPr id="337029" name="Oval 133"/>
                <p:cNvSpPr>
                  <a:spLocks noChangeArrowheads="1"/>
                </p:cNvSpPr>
                <p:nvPr/>
              </p:nvSpPr>
              <p:spPr bwMode="auto">
                <a:xfrm>
                  <a:off x="2592" y="2880"/>
                  <a:ext cx="192" cy="192"/>
                </a:xfrm>
                <a:prstGeom prst="ellipse">
                  <a:avLst/>
                </a:prstGeom>
                <a:noFill/>
                <a:ln w="28575">
                  <a:solidFill>
                    <a:srgbClr val="990000"/>
                  </a:solidFill>
                  <a:round/>
                  <a:headEnd/>
                  <a:tailEnd/>
                </a:ln>
                <a:effectLst/>
              </p:spPr>
              <p:txBody>
                <a:bodyPr wrap="none" anchor="ctr"/>
                <a:lstStyle/>
                <a:p>
                  <a:endParaRPr lang="en-US"/>
                </a:p>
              </p:txBody>
            </p:sp>
          </p:grpSp>
          <p:sp>
            <p:nvSpPr>
              <p:cNvPr id="337030" name="Line 134"/>
              <p:cNvSpPr>
                <a:spLocks noChangeShapeType="1"/>
              </p:cNvSpPr>
              <p:nvPr/>
            </p:nvSpPr>
            <p:spPr bwMode="auto">
              <a:xfrm>
                <a:off x="1824" y="2496"/>
                <a:ext cx="1056" cy="384"/>
              </a:xfrm>
              <a:prstGeom prst="line">
                <a:avLst/>
              </a:prstGeom>
              <a:noFill/>
              <a:ln w="9525">
                <a:solidFill>
                  <a:schemeClr val="tx1"/>
                </a:solidFill>
                <a:round/>
                <a:headEnd/>
                <a:tailEnd type="triangle" w="med" len="med"/>
              </a:ln>
              <a:effectLst/>
            </p:spPr>
            <p:txBody>
              <a:bodyPr wrap="none"/>
              <a:lstStyle/>
              <a:p>
                <a:endParaRPr lang="en-US"/>
              </a:p>
            </p:txBody>
          </p:sp>
          <p:sp>
            <p:nvSpPr>
              <p:cNvPr id="337031" name="Text Box 135"/>
              <p:cNvSpPr txBox="1">
                <a:spLocks noChangeArrowheads="1"/>
              </p:cNvSpPr>
              <p:nvPr/>
            </p:nvSpPr>
            <p:spPr bwMode="auto">
              <a:xfrm>
                <a:off x="2784" y="3464"/>
                <a:ext cx="202" cy="288"/>
              </a:xfrm>
              <a:prstGeom prst="rect">
                <a:avLst/>
              </a:prstGeom>
              <a:noFill/>
              <a:ln w="9525">
                <a:noFill/>
                <a:miter lim="800000"/>
                <a:headEnd/>
                <a:tailEnd/>
              </a:ln>
              <a:effectLst/>
            </p:spPr>
            <p:txBody>
              <a:bodyPr wrap="none">
                <a:spAutoFit/>
              </a:bodyPr>
              <a:lstStyle/>
              <a:p>
                <a:r>
                  <a:rPr lang="en-US" sz="2400">
                    <a:solidFill>
                      <a:srgbClr val="CC0066"/>
                    </a:solidFill>
                    <a:latin typeface="Comic Sans MS" pitchFamily="66" charset="0"/>
                  </a:rPr>
                  <a:t>1</a:t>
                </a:r>
              </a:p>
            </p:txBody>
          </p:sp>
        </p:grpSp>
        <p:sp>
          <p:nvSpPr>
            <p:cNvPr id="337032" name="Text Box 136"/>
            <p:cNvSpPr txBox="1">
              <a:spLocks noChangeArrowheads="1"/>
            </p:cNvSpPr>
            <p:nvPr/>
          </p:nvSpPr>
          <p:spPr bwMode="auto">
            <a:xfrm>
              <a:off x="2160" y="2119"/>
              <a:ext cx="519" cy="288"/>
            </a:xfrm>
            <a:prstGeom prst="rect">
              <a:avLst/>
            </a:prstGeom>
            <a:noFill/>
            <a:ln w="9525">
              <a:noFill/>
              <a:miter lim="800000"/>
              <a:headEnd/>
              <a:tailEnd/>
            </a:ln>
            <a:effectLst/>
          </p:spPr>
          <p:txBody>
            <a:bodyPr wrap="none">
              <a:spAutoFit/>
            </a:bodyPr>
            <a:lstStyle/>
            <a:p>
              <a:r>
                <a:rPr lang="en-US" sz="2400">
                  <a:solidFill>
                    <a:srgbClr val="FF3300"/>
                  </a:solidFill>
                  <a:latin typeface="Symbol" pitchFamily="18" charset="2"/>
                </a:rPr>
                <a:t>b</a:t>
              </a:r>
              <a:r>
                <a:rPr lang="en-US" sz="2400">
                  <a:solidFill>
                    <a:srgbClr val="FF3300"/>
                  </a:solidFill>
                  <a:latin typeface="Comic Sans MS" pitchFamily="66" charset="0"/>
                </a:rPr>
                <a:t> = 1</a:t>
              </a:r>
              <a:endParaRPr lang="en-US" sz="3600">
                <a:solidFill>
                  <a:srgbClr val="FF3300"/>
                </a:solidFill>
                <a:latin typeface="Comic Sans MS" pitchFamily="66" charset="0"/>
                <a:cs typeface="Times New Roman" pitchFamily="18" charset="0"/>
                <a:sym typeface="Symbol" pitchFamily="18" charset="2"/>
              </a:endParaRPr>
            </a:p>
          </p:txBody>
        </p:sp>
        <p:grpSp>
          <p:nvGrpSpPr>
            <p:cNvPr id="9" name="Group 137"/>
            <p:cNvGrpSpPr>
              <a:grpSpLocks/>
            </p:cNvGrpSpPr>
            <p:nvPr/>
          </p:nvGrpSpPr>
          <p:grpSpPr bwMode="auto">
            <a:xfrm>
              <a:off x="576" y="2496"/>
              <a:ext cx="1248" cy="1256"/>
              <a:chOff x="576" y="2496"/>
              <a:chExt cx="1248" cy="1256"/>
            </a:xfrm>
          </p:grpSpPr>
          <p:grpSp>
            <p:nvGrpSpPr>
              <p:cNvPr id="10" name="Group 138"/>
              <p:cNvGrpSpPr>
                <a:grpSpLocks/>
              </p:cNvGrpSpPr>
              <p:nvPr/>
            </p:nvGrpSpPr>
            <p:grpSpPr bwMode="auto">
              <a:xfrm>
                <a:off x="576" y="2880"/>
                <a:ext cx="576" cy="576"/>
                <a:chOff x="576" y="2880"/>
                <a:chExt cx="576" cy="576"/>
              </a:xfrm>
            </p:grpSpPr>
            <p:grpSp>
              <p:nvGrpSpPr>
                <p:cNvPr id="11" name="Group 139"/>
                <p:cNvGrpSpPr>
                  <a:grpSpLocks/>
                </p:cNvGrpSpPr>
                <p:nvPr/>
              </p:nvGrpSpPr>
              <p:grpSpPr bwMode="auto">
                <a:xfrm>
                  <a:off x="576" y="2880"/>
                  <a:ext cx="576" cy="576"/>
                  <a:chOff x="2112" y="1152"/>
                  <a:chExt cx="576" cy="576"/>
                </a:xfrm>
              </p:grpSpPr>
              <p:sp>
                <p:nvSpPr>
                  <p:cNvPr id="337036" name="Rectangle 140"/>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37037" name="Line 141"/>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7038" name="Line 142"/>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7039" name="Line 143"/>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7040" name="Line 144"/>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grpSp>
              <p:nvGrpSpPr>
                <p:cNvPr id="12" name="Group 145"/>
                <p:cNvGrpSpPr>
                  <a:grpSpLocks/>
                </p:cNvGrpSpPr>
                <p:nvPr/>
              </p:nvGrpSpPr>
              <p:grpSpPr bwMode="auto">
                <a:xfrm>
                  <a:off x="768" y="3072"/>
                  <a:ext cx="192" cy="192"/>
                  <a:chOff x="576" y="2112"/>
                  <a:chExt cx="192" cy="192"/>
                </a:xfrm>
              </p:grpSpPr>
              <p:sp>
                <p:nvSpPr>
                  <p:cNvPr id="337042" name="Line 146"/>
                  <p:cNvSpPr>
                    <a:spLocks noChangeShapeType="1"/>
                  </p:cNvSpPr>
                  <p:nvPr/>
                </p:nvSpPr>
                <p:spPr bwMode="auto">
                  <a:xfrm>
                    <a:off x="576" y="2112"/>
                    <a:ext cx="192" cy="192"/>
                  </a:xfrm>
                  <a:prstGeom prst="line">
                    <a:avLst/>
                  </a:prstGeom>
                  <a:noFill/>
                  <a:ln w="28575">
                    <a:solidFill>
                      <a:srgbClr val="990000"/>
                    </a:solidFill>
                    <a:round/>
                    <a:headEnd/>
                    <a:tailEnd/>
                  </a:ln>
                  <a:effectLst/>
                </p:spPr>
                <p:txBody>
                  <a:bodyPr wrap="none"/>
                  <a:lstStyle/>
                  <a:p>
                    <a:endParaRPr lang="en-US"/>
                  </a:p>
                </p:txBody>
              </p:sp>
              <p:sp>
                <p:nvSpPr>
                  <p:cNvPr id="337043" name="Line 147"/>
                  <p:cNvSpPr>
                    <a:spLocks noChangeShapeType="1"/>
                  </p:cNvSpPr>
                  <p:nvPr/>
                </p:nvSpPr>
                <p:spPr bwMode="auto">
                  <a:xfrm flipV="1">
                    <a:off x="576" y="2112"/>
                    <a:ext cx="192" cy="192"/>
                  </a:xfrm>
                  <a:prstGeom prst="line">
                    <a:avLst/>
                  </a:prstGeom>
                  <a:noFill/>
                  <a:ln w="28575">
                    <a:solidFill>
                      <a:srgbClr val="990000"/>
                    </a:solidFill>
                    <a:round/>
                    <a:headEnd/>
                    <a:tailEnd/>
                  </a:ln>
                  <a:effectLst/>
                </p:spPr>
                <p:txBody>
                  <a:bodyPr wrap="none"/>
                  <a:lstStyle/>
                  <a:p>
                    <a:endParaRPr lang="en-US"/>
                  </a:p>
                </p:txBody>
              </p:sp>
            </p:grpSp>
            <p:sp>
              <p:nvSpPr>
                <p:cNvPr id="337044" name="Oval 148"/>
                <p:cNvSpPr>
                  <a:spLocks noChangeArrowheads="1"/>
                </p:cNvSpPr>
                <p:nvPr/>
              </p:nvSpPr>
              <p:spPr bwMode="auto">
                <a:xfrm>
                  <a:off x="576" y="3072"/>
                  <a:ext cx="192" cy="192"/>
                </a:xfrm>
                <a:prstGeom prst="ellipse">
                  <a:avLst/>
                </a:prstGeom>
                <a:noFill/>
                <a:ln w="28575">
                  <a:solidFill>
                    <a:srgbClr val="990000"/>
                  </a:solidFill>
                  <a:round/>
                  <a:headEnd/>
                  <a:tailEnd/>
                </a:ln>
                <a:effectLst/>
              </p:spPr>
              <p:txBody>
                <a:bodyPr wrap="none" anchor="ctr"/>
                <a:lstStyle/>
                <a:p>
                  <a:endParaRPr lang="en-US"/>
                </a:p>
              </p:txBody>
            </p:sp>
          </p:grpSp>
          <p:sp>
            <p:nvSpPr>
              <p:cNvPr id="337045" name="Line 149"/>
              <p:cNvSpPr>
                <a:spLocks noChangeShapeType="1"/>
              </p:cNvSpPr>
              <p:nvPr/>
            </p:nvSpPr>
            <p:spPr bwMode="auto">
              <a:xfrm flipH="1">
                <a:off x="864" y="2496"/>
                <a:ext cx="960" cy="384"/>
              </a:xfrm>
              <a:prstGeom prst="line">
                <a:avLst/>
              </a:prstGeom>
              <a:noFill/>
              <a:ln w="9525">
                <a:solidFill>
                  <a:schemeClr val="tx1"/>
                </a:solidFill>
                <a:round/>
                <a:headEnd/>
                <a:tailEnd type="triangle" w="med" len="med"/>
              </a:ln>
              <a:effectLst/>
            </p:spPr>
            <p:txBody>
              <a:bodyPr wrap="none"/>
              <a:lstStyle/>
              <a:p>
                <a:endParaRPr lang="en-US"/>
              </a:p>
            </p:txBody>
          </p:sp>
          <p:sp>
            <p:nvSpPr>
              <p:cNvPr id="337046" name="Text Box 150"/>
              <p:cNvSpPr txBox="1">
                <a:spLocks noChangeArrowheads="1"/>
              </p:cNvSpPr>
              <p:nvPr/>
            </p:nvSpPr>
            <p:spPr bwMode="auto">
              <a:xfrm>
                <a:off x="768" y="3464"/>
                <a:ext cx="233" cy="288"/>
              </a:xfrm>
              <a:prstGeom prst="rect">
                <a:avLst/>
              </a:prstGeom>
              <a:noFill/>
              <a:ln w="9525">
                <a:noFill/>
                <a:miter lim="800000"/>
                <a:headEnd/>
                <a:tailEnd/>
              </a:ln>
              <a:effectLst/>
            </p:spPr>
            <p:txBody>
              <a:bodyPr wrap="none">
                <a:spAutoFit/>
              </a:bodyPr>
              <a:lstStyle/>
              <a:p>
                <a:r>
                  <a:rPr lang="en-US" sz="2400">
                    <a:solidFill>
                      <a:srgbClr val="CC0066"/>
                    </a:solidFill>
                    <a:latin typeface="Comic Sans MS" pitchFamily="66" charset="0"/>
                  </a:rPr>
                  <a:t>2</a:t>
                </a:r>
              </a:p>
            </p:txBody>
          </p:sp>
        </p:grpSp>
        <p:grpSp>
          <p:nvGrpSpPr>
            <p:cNvPr id="13" name="Group 151"/>
            <p:cNvGrpSpPr>
              <a:grpSpLocks/>
            </p:cNvGrpSpPr>
            <p:nvPr/>
          </p:nvGrpSpPr>
          <p:grpSpPr bwMode="auto">
            <a:xfrm>
              <a:off x="1536" y="1536"/>
              <a:ext cx="1728" cy="960"/>
              <a:chOff x="1536" y="1536"/>
              <a:chExt cx="1728" cy="960"/>
            </a:xfrm>
          </p:grpSpPr>
          <p:sp>
            <p:nvSpPr>
              <p:cNvPr id="337048" name="Line 152"/>
              <p:cNvSpPr>
                <a:spLocks noChangeShapeType="1"/>
              </p:cNvSpPr>
              <p:nvPr/>
            </p:nvSpPr>
            <p:spPr bwMode="auto">
              <a:xfrm flipH="1">
                <a:off x="1824" y="1536"/>
                <a:ext cx="1440" cy="384"/>
              </a:xfrm>
              <a:prstGeom prst="line">
                <a:avLst/>
              </a:prstGeom>
              <a:noFill/>
              <a:ln w="9525">
                <a:solidFill>
                  <a:schemeClr val="tx1"/>
                </a:solidFill>
                <a:round/>
                <a:headEnd/>
                <a:tailEnd type="triangle" w="med" len="med"/>
              </a:ln>
              <a:effectLst/>
            </p:spPr>
            <p:txBody>
              <a:bodyPr wrap="none"/>
              <a:lstStyle/>
              <a:p>
                <a:endParaRPr lang="en-US"/>
              </a:p>
            </p:txBody>
          </p:sp>
          <p:grpSp>
            <p:nvGrpSpPr>
              <p:cNvPr id="14" name="Group 153"/>
              <p:cNvGrpSpPr>
                <a:grpSpLocks/>
              </p:cNvGrpSpPr>
              <p:nvPr/>
            </p:nvGrpSpPr>
            <p:grpSpPr bwMode="auto">
              <a:xfrm>
                <a:off x="1536" y="1920"/>
                <a:ext cx="576" cy="576"/>
                <a:chOff x="1536" y="1920"/>
                <a:chExt cx="576" cy="576"/>
              </a:xfrm>
            </p:grpSpPr>
            <p:grpSp>
              <p:nvGrpSpPr>
                <p:cNvPr id="15" name="Group 154"/>
                <p:cNvGrpSpPr>
                  <a:grpSpLocks/>
                </p:cNvGrpSpPr>
                <p:nvPr/>
              </p:nvGrpSpPr>
              <p:grpSpPr bwMode="auto">
                <a:xfrm>
                  <a:off x="1536" y="1920"/>
                  <a:ext cx="576" cy="576"/>
                  <a:chOff x="2112" y="1152"/>
                  <a:chExt cx="576" cy="576"/>
                </a:xfrm>
              </p:grpSpPr>
              <p:sp>
                <p:nvSpPr>
                  <p:cNvPr id="337051" name="Rectangle 155"/>
                  <p:cNvSpPr>
                    <a:spLocks noChangeArrowheads="1"/>
                  </p:cNvSpPr>
                  <p:nvPr/>
                </p:nvSpPr>
                <p:spPr bwMode="auto">
                  <a:xfrm>
                    <a:off x="2112" y="1152"/>
                    <a:ext cx="576" cy="576"/>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37052" name="Line 156"/>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7053" name="Line 157"/>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7054" name="Line 158"/>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7055" name="Line 159"/>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grpSp>
              <p:nvGrpSpPr>
                <p:cNvPr id="16" name="Group 160"/>
                <p:cNvGrpSpPr>
                  <a:grpSpLocks/>
                </p:cNvGrpSpPr>
                <p:nvPr/>
              </p:nvGrpSpPr>
              <p:grpSpPr bwMode="auto">
                <a:xfrm>
                  <a:off x="1728" y="2112"/>
                  <a:ext cx="192" cy="192"/>
                  <a:chOff x="576" y="2112"/>
                  <a:chExt cx="192" cy="192"/>
                </a:xfrm>
              </p:grpSpPr>
              <p:sp>
                <p:nvSpPr>
                  <p:cNvPr id="337057" name="Line 161"/>
                  <p:cNvSpPr>
                    <a:spLocks noChangeShapeType="1"/>
                  </p:cNvSpPr>
                  <p:nvPr/>
                </p:nvSpPr>
                <p:spPr bwMode="auto">
                  <a:xfrm>
                    <a:off x="576" y="2112"/>
                    <a:ext cx="192" cy="192"/>
                  </a:xfrm>
                  <a:prstGeom prst="line">
                    <a:avLst/>
                  </a:prstGeom>
                  <a:noFill/>
                  <a:ln w="28575">
                    <a:solidFill>
                      <a:srgbClr val="990000"/>
                    </a:solidFill>
                    <a:round/>
                    <a:headEnd/>
                    <a:tailEnd/>
                  </a:ln>
                  <a:effectLst/>
                </p:spPr>
                <p:txBody>
                  <a:bodyPr wrap="none"/>
                  <a:lstStyle/>
                  <a:p>
                    <a:endParaRPr lang="en-US"/>
                  </a:p>
                </p:txBody>
              </p:sp>
              <p:sp>
                <p:nvSpPr>
                  <p:cNvPr id="337058" name="Line 162"/>
                  <p:cNvSpPr>
                    <a:spLocks noChangeShapeType="1"/>
                  </p:cNvSpPr>
                  <p:nvPr/>
                </p:nvSpPr>
                <p:spPr bwMode="auto">
                  <a:xfrm flipV="1">
                    <a:off x="576" y="2112"/>
                    <a:ext cx="192" cy="192"/>
                  </a:xfrm>
                  <a:prstGeom prst="line">
                    <a:avLst/>
                  </a:prstGeom>
                  <a:noFill/>
                  <a:ln w="28575">
                    <a:solidFill>
                      <a:srgbClr val="990000"/>
                    </a:solidFill>
                    <a:round/>
                    <a:headEnd/>
                    <a:tailEnd/>
                  </a:ln>
                  <a:effectLst/>
                </p:spPr>
                <p:txBody>
                  <a:bodyPr wrap="none"/>
                  <a:lstStyle/>
                  <a:p>
                    <a:endParaRPr lang="en-US"/>
                  </a:p>
                </p:txBody>
              </p:sp>
            </p:grpSp>
          </p:grpSp>
        </p:grpSp>
      </p:grpSp>
      <p:grpSp>
        <p:nvGrpSpPr>
          <p:cNvPr id="17" name="Group 180"/>
          <p:cNvGrpSpPr>
            <a:grpSpLocks/>
          </p:cNvGrpSpPr>
          <p:nvPr/>
        </p:nvGrpSpPr>
        <p:grpSpPr bwMode="auto">
          <a:xfrm>
            <a:off x="5181600" y="2438400"/>
            <a:ext cx="3479800" cy="3517900"/>
            <a:chOff x="3264" y="1536"/>
            <a:chExt cx="2192" cy="2216"/>
          </a:xfrm>
        </p:grpSpPr>
        <p:grpSp>
          <p:nvGrpSpPr>
            <p:cNvPr id="18" name="Group 179"/>
            <p:cNvGrpSpPr>
              <a:grpSpLocks/>
            </p:cNvGrpSpPr>
            <p:nvPr/>
          </p:nvGrpSpPr>
          <p:grpSpPr bwMode="auto">
            <a:xfrm>
              <a:off x="3264" y="1536"/>
              <a:ext cx="1652" cy="2216"/>
              <a:chOff x="3264" y="1536"/>
              <a:chExt cx="1652" cy="2216"/>
            </a:xfrm>
          </p:grpSpPr>
          <p:grpSp>
            <p:nvGrpSpPr>
              <p:cNvPr id="19" name="Group 99"/>
              <p:cNvGrpSpPr>
                <a:grpSpLocks/>
              </p:cNvGrpSpPr>
              <p:nvPr/>
            </p:nvGrpSpPr>
            <p:grpSpPr bwMode="auto">
              <a:xfrm>
                <a:off x="3264" y="1536"/>
                <a:ext cx="1652" cy="960"/>
                <a:chOff x="3264" y="1536"/>
                <a:chExt cx="1652" cy="960"/>
              </a:xfrm>
            </p:grpSpPr>
            <p:grpSp>
              <p:nvGrpSpPr>
                <p:cNvPr id="20" name="Group 100"/>
                <p:cNvGrpSpPr>
                  <a:grpSpLocks/>
                </p:cNvGrpSpPr>
                <p:nvPr/>
              </p:nvGrpSpPr>
              <p:grpSpPr bwMode="auto">
                <a:xfrm>
                  <a:off x="3264" y="1536"/>
                  <a:ext cx="1536" cy="960"/>
                  <a:chOff x="3264" y="1536"/>
                  <a:chExt cx="1536" cy="960"/>
                </a:xfrm>
              </p:grpSpPr>
              <p:grpSp>
                <p:nvGrpSpPr>
                  <p:cNvPr id="21" name="Group 101"/>
                  <p:cNvGrpSpPr>
                    <a:grpSpLocks/>
                  </p:cNvGrpSpPr>
                  <p:nvPr/>
                </p:nvGrpSpPr>
                <p:grpSpPr bwMode="auto">
                  <a:xfrm>
                    <a:off x="4224" y="1920"/>
                    <a:ext cx="576" cy="576"/>
                    <a:chOff x="4224" y="1920"/>
                    <a:chExt cx="576" cy="576"/>
                  </a:xfrm>
                </p:grpSpPr>
                <p:grpSp>
                  <p:nvGrpSpPr>
                    <p:cNvPr id="22" name="Group 102"/>
                    <p:cNvGrpSpPr>
                      <a:grpSpLocks/>
                    </p:cNvGrpSpPr>
                    <p:nvPr/>
                  </p:nvGrpSpPr>
                  <p:grpSpPr bwMode="auto">
                    <a:xfrm>
                      <a:off x="4224" y="1920"/>
                      <a:ext cx="576" cy="576"/>
                      <a:chOff x="2112" y="1152"/>
                      <a:chExt cx="576" cy="576"/>
                    </a:xfrm>
                  </p:grpSpPr>
                  <p:sp>
                    <p:nvSpPr>
                      <p:cNvPr id="336999" name="Rectangle 103"/>
                      <p:cNvSpPr>
                        <a:spLocks noChangeArrowheads="1"/>
                      </p:cNvSpPr>
                      <p:nvPr/>
                    </p:nvSpPr>
                    <p:spPr bwMode="auto">
                      <a:xfrm>
                        <a:off x="2112" y="1152"/>
                        <a:ext cx="576" cy="576"/>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37000" name="Line 104"/>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7001" name="Line 105"/>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7002" name="Line 106"/>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7003" name="Line 107"/>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grpSp>
                  <p:nvGrpSpPr>
                    <p:cNvPr id="23" name="Group 108"/>
                    <p:cNvGrpSpPr>
                      <a:grpSpLocks/>
                    </p:cNvGrpSpPr>
                    <p:nvPr/>
                  </p:nvGrpSpPr>
                  <p:grpSpPr bwMode="auto">
                    <a:xfrm>
                      <a:off x="4224" y="2112"/>
                      <a:ext cx="192" cy="192"/>
                      <a:chOff x="576" y="2112"/>
                      <a:chExt cx="192" cy="192"/>
                    </a:xfrm>
                  </p:grpSpPr>
                  <p:sp>
                    <p:nvSpPr>
                      <p:cNvPr id="337005" name="Line 109"/>
                      <p:cNvSpPr>
                        <a:spLocks noChangeShapeType="1"/>
                      </p:cNvSpPr>
                      <p:nvPr/>
                    </p:nvSpPr>
                    <p:spPr bwMode="auto">
                      <a:xfrm>
                        <a:off x="576" y="2112"/>
                        <a:ext cx="192" cy="192"/>
                      </a:xfrm>
                      <a:prstGeom prst="line">
                        <a:avLst/>
                      </a:prstGeom>
                      <a:noFill/>
                      <a:ln w="28575">
                        <a:solidFill>
                          <a:srgbClr val="990000"/>
                        </a:solidFill>
                        <a:round/>
                        <a:headEnd/>
                        <a:tailEnd/>
                      </a:ln>
                      <a:effectLst/>
                    </p:spPr>
                    <p:txBody>
                      <a:bodyPr wrap="none"/>
                      <a:lstStyle/>
                      <a:p>
                        <a:endParaRPr lang="en-US"/>
                      </a:p>
                    </p:txBody>
                  </p:sp>
                  <p:sp>
                    <p:nvSpPr>
                      <p:cNvPr id="337006" name="Line 110"/>
                      <p:cNvSpPr>
                        <a:spLocks noChangeShapeType="1"/>
                      </p:cNvSpPr>
                      <p:nvPr/>
                    </p:nvSpPr>
                    <p:spPr bwMode="auto">
                      <a:xfrm flipV="1">
                        <a:off x="576" y="2112"/>
                        <a:ext cx="192" cy="192"/>
                      </a:xfrm>
                      <a:prstGeom prst="line">
                        <a:avLst/>
                      </a:prstGeom>
                      <a:noFill/>
                      <a:ln w="28575">
                        <a:solidFill>
                          <a:srgbClr val="990000"/>
                        </a:solidFill>
                        <a:round/>
                        <a:headEnd/>
                        <a:tailEnd/>
                      </a:ln>
                      <a:effectLst/>
                    </p:spPr>
                    <p:txBody>
                      <a:bodyPr wrap="none"/>
                      <a:lstStyle/>
                      <a:p>
                        <a:endParaRPr lang="en-US"/>
                      </a:p>
                    </p:txBody>
                  </p:sp>
                </p:grpSp>
              </p:grpSp>
              <p:sp>
                <p:nvSpPr>
                  <p:cNvPr id="337007" name="Line 111"/>
                  <p:cNvSpPr>
                    <a:spLocks noChangeShapeType="1"/>
                  </p:cNvSpPr>
                  <p:nvPr/>
                </p:nvSpPr>
                <p:spPr bwMode="auto">
                  <a:xfrm>
                    <a:off x="3264" y="1536"/>
                    <a:ext cx="1248" cy="384"/>
                  </a:xfrm>
                  <a:prstGeom prst="line">
                    <a:avLst/>
                  </a:prstGeom>
                  <a:noFill/>
                  <a:ln w="9525">
                    <a:solidFill>
                      <a:schemeClr val="tx1"/>
                    </a:solidFill>
                    <a:round/>
                    <a:headEnd/>
                    <a:tailEnd type="triangle" w="med" len="med"/>
                  </a:ln>
                  <a:effectLst/>
                </p:spPr>
                <p:txBody>
                  <a:bodyPr wrap="none"/>
                  <a:lstStyle/>
                  <a:p>
                    <a:endParaRPr lang="en-US"/>
                  </a:p>
                </p:txBody>
              </p:sp>
            </p:grpSp>
            <p:sp>
              <p:nvSpPr>
                <p:cNvPr id="337008" name="Text Box 112"/>
                <p:cNvSpPr txBox="1">
                  <a:spLocks noChangeArrowheads="1"/>
                </p:cNvSpPr>
                <p:nvPr/>
              </p:nvSpPr>
              <p:spPr bwMode="auto">
                <a:xfrm>
                  <a:off x="4800" y="2071"/>
                  <a:ext cx="116" cy="288"/>
                </a:xfrm>
                <a:prstGeom prst="rect">
                  <a:avLst/>
                </a:prstGeom>
                <a:noFill/>
                <a:ln w="9525">
                  <a:noFill/>
                  <a:miter lim="800000"/>
                  <a:headEnd/>
                  <a:tailEnd/>
                </a:ln>
                <a:effectLst/>
              </p:spPr>
              <p:txBody>
                <a:bodyPr wrap="none">
                  <a:spAutoFit/>
                </a:bodyPr>
                <a:lstStyle/>
                <a:p>
                  <a:endParaRPr lang="en-US" sz="2400">
                    <a:latin typeface="Comic Sans MS" pitchFamily="66" charset="0"/>
                  </a:endParaRPr>
                </a:p>
              </p:txBody>
            </p:sp>
          </p:grpSp>
          <p:grpSp>
            <p:nvGrpSpPr>
              <p:cNvPr id="24" name="Group 163"/>
              <p:cNvGrpSpPr>
                <a:grpSpLocks/>
              </p:cNvGrpSpPr>
              <p:nvPr/>
            </p:nvGrpSpPr>
            <p:grpSpPr bwMode="auto">
              <a:xfrm>
                <a:off x="4224" y="2496"/>
                <a:ext cx="576" cy="1256"/>
                <a:chOff x="4224" y="2496"/>
                <a:chExt cx="576" cy="1256"/>
              </a:xfrm>
            </p:grpSpPr>
            <p:grpSp>
              <p:nvGrpSpPr>
                <p:cNvPr id="25" name="Group 164"/>
                <p:cNvGrpSpPr>
                  <a:grpSpLocks/>
                </p:cNvGrpSpPr>
                <p:nvPr/>
              </p:nvGrpSpPr>
              <p:grpSpPr bwMode="auto">
                <a:xfrm>
                  <a:off x="4224" y="2496"/>
                  <a:ext cx="576" cy="960"/>
                  <a:chOff x="4224" y="2496"/>
                  <a:chExt cx="576" cy="960"/>
                </a:xfrm>
              </p:grpSpPr>
              <p:grpSp>
                <p:nvGrpSpPr>
                  <p:cNvPr id="26" name="Group 165"/>
                  <p:cNvGrpSpPr>
                    <a:grpSpLocks/>
                  </p:cNvGrpSpPr>
                  <p:nvPr/>
                </p:nvGrpSpPr>
                <p:grpSpPr bwMode="auto">
                  <a:xfrm>
                    <a:off x="4224" y="2880"/>
                    <a:ext cx="576" cy="576"/>
                    <a:chOff x="4224" y="2880"/>
                    <a:chExt cx="576" cy="576"/>
                  </a:xfrm>
                </p:grpSpPr>
                <p:grpSp>
                  <p:nvGrpSpPr>
                    <p:cNvPr id="27" name="Group 166"/>
                    <p:cNvGrpSpPr>
                      <a:grpSpLocks/>
                    </p:cNvGrpSpPr>
                    <p:nvPr/>
                  </p:nvGrpSpPr>
                  <p:grpSpPr bwMode="auto">
                    <a:xfrm>
                      <a:off x="4224" y="2880"/>
                      <a:ext cx="576" cy="576"/>
                      <a:chOff x="2112" y="1152"/>
                      <a:chExt cx="576" cy="576"/>
                    </a:xfrm>
                  </p:grpSpPr>
                  <p:sp>
                    <p:nvSpPr>
                      <p:cNvPr id="337063" name="Rectangle 167"/>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37064" name="Line 168"/>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7065" name="Line 169"/>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7066" name="Line 170"/>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7067" name="Line 171"/>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grpSp>
                  <p:nvGrpSpPr>
                    <p:cNvPr id="28" name="Group 172"/>
                    <p:cNvGrpSpPr>
                      <a:grpSpLocks/>
                    </p:cNvGrpSpPr>
                    <p:nvPr/>
                  </p:nvGrpSpPr>
                  <p:grpSpPr bwMode="auto">
                    <a:xfrm>
                      <a:off x="4224" y="3072"/>
                      <a:ext cx="192" cy="192"/>
                      <a:chOff x="576" y="2112"/>
                      <a:chExt cx="192" cy="192"/>
                    </a:xfrm>
                  </p:grpSpPr>
                  <p:sp>
                    <p:nvSpPr>
                      <p:cNvPr id="337069" name="Line 173"/>
                      <p:cNvSpPr>
                        <a:spLocks noChangeShapeType="1"/>
                      </p:cNvSpPr>
                      <p:nvPr/>
                    </p:nvSpPr>
                    <p:spPr bwMode="auto">
                      <a:xfrm>
                        <a:off x="576" y="2112"/>
                        <a:ext cx="192" cy="192"/>
                      </a:xfrm>
                      <a:prstGeom prst="line">
                        <a:avLst/>
                      </a:prstGeom>
                      <a:noFill/>
                      <a:ln w="28575">
                        <a:solidFill>
                          <a:srgbClr val="990000"/>
                        </a:solidFill>
                        <a:round/>
                        <a:headEnd/>
                        <a:tailEnd/>
                      </a:ln>
                      <a:effectLst/>
                    </p:spPr>
                    <p:txBody>
                      <a:bodyPr wrap="none"/>
                      <a:lstStyle/>
                      <a:p>
                        <a:endParaRPr lang="en-US"/>
                      </a:p>
                    </p:txBody>
                  </p:sp>
                  <p:sp>
                    <p:nvSpPr>
                      <p:cNvPr id="337070" name="Line 174"/>
                      <p:cNvSpPr>
                        <a:spLocks noChangeShapeType="1"/>
                      </p:cNvSpPr>
                      <p:nvPr/>
                    </p:nvSpPr>
                    <p:spPr bwMode="auto">
                      <a:xfrm flipV="1">
                        <a:off x="576" y="2112"/>
                        <a:ext cx="192" cy="192"/>
                      </a:xfrm>
                      <a:prstGeom prst="line">
                        <a:avLst/>
                      </a:prstGeom>
                      <a:noFill/>
                      <a:ln w="28575">
                        <a:solidFill>
                          <a:srgbClr val="990000"/>
                        </a:solidFill>
                        <a:round/>
                        <a:headEnd/>
                        <a:tailEnd/>
                      </a:ln>
                      <a:effectLst/>
                    </p:spPr>
                    <p:txBody>
                      <a:bodyPr wrap="none"/>
                      <a:lstStyle/>
                      <a:p>
                        <a:endParaRPr lang="en-US"/>
                      </a:p>
                    </p:txBody>
                  </p:sp>
                </p:grpSp>
                <p:sp>
                  <p:nvSpPr>
                    <p:cNvPr id="337071" name="Oval 175"/>
                    <p:cNvSpPr>
                      <a:spLocks noChangeArrowheads="1"/>
                    </p:cNvSpPr>
                    <p:nvPr/>
                  </p:nvSpPr>
                  <p:spPr bwMode="auto">
                    <a:xfrm>
                      <a:off x="4224" y="2880"/>
                      <a:ext cx="192" cy="192"/>
                    </a:xfrm>
                    <a:prstGeom prst="ellipse">
                      <a:avLst/>
                    </a:prstGeom>
                    <a:noFill/>
                    <a:ln w="28575">
                      <a:solidFill>
                        <a:srgbClr val="990000"/>
                      </a:solidFill>
                      <a:round/>
                      <a:headEnd/>
                      <a:tailEnd/>
                    </a:ln>
                    <a:effectLst/>
                  </p:spPr>
                  <p:txBody>
                    <a:bodyPr wrap="none" anchor="ctr"/>
                    <a:lstStyle/>
                    <a:p>
                      <a:endParaRPr lang="en-US"/>
                    </a:p>
                  </p:txBody>
                </p:sp>
              </p:grpSp>
              <p:sp>
                <p:nvSpPr>
                  <p:cNvPr id="337072" name="Line 176"/>
                  <p:cNvSpPr>
                    <a:spLocks noChangeShapeType="1"/>
                  </p:cNvSpPr>
                  <p:nvPr/>
                </p:nvSpPr>
                <p:spPr bwMode="auto">
                  <a:xfrm>
                    <a:off x="4512" y="2496"/>
                    <a:ext cx="0" cy="384"/>
                  </a:xfrm>
                  <a:prstGeom prst="line">
                    <a:avLst/>
                  </a:prstGeom>
                  <a:noFill/>
                  <a:ln w="9525">
                    <a:solidFill>
                      <a:schemeClr val="tx1"/>
                    </a:solidFill>
                    <a:round/>
                    <a:headEnd/>
                    <a:tailEnd type="triangle" w="med" len="med"/>
                  </a:ln>
                  <a:effectLst/>
                </p:spPr>
                <p:txBody>
                  <a:bodyPr wrap="none"/>
                  <a:lstStyle/>
                  <a:p>
                    <a:endParaRPr lang="en-US"/>
                  </a:p>
                </p:txBody>
              </p:sp>
            </p:grpSp>
            <p:sp>
              <p:nvSpPr>
                <p:cNvPr id="337073" name="Text Box 177"/>
                <p:cNvSpPr txBox="1">
                  <a:spLocks noChangeArrowheads="1"/>
                </p:cNvSpPr>
                <p:nvPr/>
              </p:nvSpPr>
              <p:spPr bwMode="auto">
                <a:xfrm>
                  <a:off x="4416" y="3464"/>
                  <a:ext cx="282" cy="288"/>
                </a:xfrm>
                <a:prstGeom prst="rect">
                  <a:avLst/>
                </a:prstGeom>
                <a:noFill/>
                <a:ln w="9525">
                  <a:noFill/>
                  <a:miter lim="800000"/>
                  <a:headEnd/>
                  <a:tailEnd/>
                </a:ln>
                <a:effectLst/>
              </p:spPr>
              <p:txBody>
                <a:bodyPr wrap="none">
                  <a:spAutoFit/>
                </a:bodyPr>
                <a:lstStyle/>
                <a:p>
                  <a:r>
                    <a:rPr lang="en-US" sz="2400">
                      <a:solidFill>
                        <a:srgbClr val="CC0066"/>
                      </a:solidFill>
                      <a:latin typeface="Comic Sans MS" pitchFamily="66" charset="0"/>
                    </a:rPr>
                    <a:t>-1</a:t>
                  </a:r>
                </a:p>
              </p:txBody>
            </p:sp>
          </p:grpSp>
        </p:grpSp>
        <p:sp>
          <p:nvSpPr>
            <p:cNvPr id="337074" name="Text Box 178"/>
            <p:cNvSpPr txBox="1">
              <a:spLocks noChangeArrowheads="1"/>
            </p:cNvSpPr>
            <p:nvPr/>
          </p:nvSpPr>
          <p:spPr bwMode="auto">
            <a:xfrm>
              <a:off x="4800" y="2071"/>
              <a:ext cx="656" cy="288"/>
            </a:xfrm>
            <a:prstGeom prst="rect">
              <a:avLst/>
            </a:prstGeom>
            <a:noFill/>
            <a:ln w="9525">
              <a:noFill/>
              <a:miter lim="800000"/>
              <a:headEnd/>
              <a:tailEnd/>
            </a:ln>
            <a:effectLst/>
          </p:spPr>
          <p:txBody>
            <a:bodyPr wrap="none">
              <a:spAutoFit/>
            </a:bodyPr>
            <a:lstStyle/>
            <a:p>
              <a:r>
                <a:rPr lang="en-US" sz="2400">
                  <a:solidFill>
                    <a:srgbClr val="FF3300"/>
                  </a:solidFill>
                  <a:latin typeface="Symbol" pitchFamily="18" charset="2"/>
                </a:rPr>
                <a:t>b</a:t>
              </a:r>
              <a:r>
                <a:rPr lang="en-US" sz="2400">
                  <a:solidFill>
                    <a:srgbClr val="FF3300"/>
                  </a:solidFill>
                  <a:latin typeface="Comic Sans MS" pitchFamily="66" charset="0"/>
                </a:rPr>
                <a:t> = -1</a:t>
              </a:r>
              <a:r>
                <a:rPr lang="en-US" sz="2400">
                  <a:latin typeface="Comic Sans MS" pitchFamily="66" charset="0"/>
                </a:rPr>
                <a:t> </a:t>
              </a:r>
            </a:p>
          </p:txBody>
        </p:sp>
      </p:grpSp>
    </p:spTree>
    <p:extLst>
      <p:ext uri="{BB962C8B-B14F-4D97-AF65-F5344CB8AC3E}">
        <p14:creationId xmlns:p14="http://schemas.microsoft.com/office/powerpoint/2010/main" val="761365630"/>
      </p:ext>
    </p:extLst>
  </p:cSld>
  <p:clrMapOvr>
    <a:masterClrMapping/>
  </p:clrMapOvr>
  <mc:AlternateContent xmlns:mc="http://schemas.openxmlformats.org/markup-compatibility/2006" xmlns:p14="http://schemas.microsoft.com/office/powerpoint/2010/main">
    <mc:Choice Requires="p14">
      <p:transition spd="slow" p14:dur="2000" advTm="46380"/>
    </mc:Choice>
    <mc:Fallback xmlns="">
      <p:transition spd="slow" advTm="4638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en-US"/>
              <a:t>Example</a:t>
            </a:r>
          </a:p>
        </p:txBody>
      </p:sp>
      <p:sp>
        <p:nvSpPr>
          <p:cNvPr id="337923" name="Text Box 3"/>
          <p:cNvSpPr txBox="1">
            <a:spLocks noChangeArrowheads="1"/>
          </p:cNvSpPr>
          <p:nvPr/>
        </p:nvSpPr>
        <p:spPr bwMode="auto">
          <a:xfrm>
            <a:off x="5638800" y="1839913"/>
            <a:ext cx="849313" cy="457200"/>
          </a:xfrm>
          <a:prstGeom prst="rect">
            <a:avLst/>
          </a:prstGeom>
          <a:noFill/>
          <a:ln w="9525">
            <a:noFill/>
            <a:miter lim="800000"/>
            <a:headEnd/>
            <a:tailEnd/>
          </a:ln>
          <a:effectLst/>
        </p:spPr>
        <p:txBody>
          <a:bodyPr wrap="none">
            <a:spAutoFit/>
          </a:bodyPr>
          <a:lstStyle/>
          <a:p>
            <a:r>
              <a:rPr lang="en-US" sz="2400">
                <a:solidFill>
                  <a:srgbClr val="009900"/>
                </a:solidFill>
                <a:latin typeface="Symbol" pitchFamily="18" charset="2"/>
              </a:rPr>
              <a:t>a</a:t>
            </a:r>
            <a:r>
              <a:rPr lang="en-US" sz="2400">
                <a:solidFill>
                  <a:srgbClr val="009900"/>
                </a:solidFill>
                <a:latin typeface="Comic Sans MS" pitchFamily="66" charset="0"/>
              </a:rPr>
              <a:t> = </a:t>
            </a:r>
            <a:r>
              <a:rPr lang="en-US" sz="2400">
                <a:solidFill>
                  <a:srgbClr val="009900"/>
                </a:solidFill>
                <a:latin typeface="Comic Sans MS" pitchFamily="66" charset="0"/>
                <a:cs typeface="Times New Roman" pitchFamily="18" charset="0"/>
                <a:sym typeface="Symbol" pitchFamily="18" charset="2"/>
              </a:rPr>
              <a:t>1</a:t>
            </a:r>
          </a:p>
        </p:txBody>
      </p:sp>
      <p:grpSp>
        <p:nvGrpSpPr>
          <p:cNvPr id="2" name="Group 4"/>
          <p:cNvGrpSpPr>
            <a:grpSpLocks/>
          </p:cNvGrpSpPr>
          <p:nvPr/>
        </p:nvGrpSpPr>
        <p:grpSpPr bwMode="auto">
          <a:xfrm>
            <a:off x="914400" y="1524000"/>
            <a:ext cx="4908550" cy="4432300"/>
            <a:chOff x="576" y="960"/>
            <a:chExt cx="3092" cy="2792"/>
          </a:xfrm>
        </p:grpSpPr>
        <p:grpSp>
          <p:nvGrpSpPr>
            <p:cNvPr id="3" name="Group 5"/>
            <p:cNvGrpSpPr>
              <a:grpSpLocks/>
            </p:cNvGrpSpPr>
            <p:nvPr/>
          </p:nvGrpSpPr>
          <p:grpSpPr bwMode="auto">
            <a:xfrm>
              <a:off x="2976" y="960"/>
              <a:ext cx="692" cy="576"/>
              <a:chOff x="2976" y="960"/>
              <a:chExt cx="692" cy="576"/>
            </a:xfrm>
          </p:grpSpPr>
          <p:grpSp>
            <p:nvGrpSpPr>
              <p:cNvPr id="4" name="Group 6"/>
              <p:cNvGrpSpPr>
                <a:grpSpLocks/>
              </p:cNvGrpSpPr>
              <p:nvPr/>
            </p:nvGrpSpPr>
            <p:grpSpPr bwMode="auto">
              <a:xfrm>
                <a:off x="2976" y="960"/>
                <a:ext cx="576" cy="576"/>
                <a:chOff x="2112" y="1152"/>
                <a:chExt cx="576" cy="576"/>
              </a:xfrm>
            </p:grpSpPr>
            <p:sp>
              <p:nvSpPr>
                <p:cNvPr id="337927" name="Rectangle 7"/>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37928" name="Line 8"/>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7929" name="Line 9"/>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7930" name="Line 10"/>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7931" name="Line 11"/>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sp>
            <p:nvSpPr>
              <p:cNvPr id="337932" name="Text Box 12"/>
              <p:cNvSpPr txBox="1">
                <a:spLocks noChangeArrowheads="1"/>
              </p:cNvSpPr>
              <p:nvPr/>
            </p:nvSpPr>
            <p:spPr bwMode="auto">
              <a:xfrm>
                <a:off x="3552" y="1062"/>
                <a:ext cx="116" cy="404"/>
              </a:xfrm>
              <a:prstGeom prst="rect">
                <a:avLst/>
              </a:prstGeom>
              <a:noFill/>
              <a:ln w="9525">
                <a:noFill/>
                <a:miter lim="800000"/>
                <a:headEnd/>
                <a:tailEnd/>
              </a:ln>
              <a:effectLst/>
            </p:spPr>
            <p:txBody>
              <a:bodyPr wrap="none">
                <a:spAutoFit/>
              </a:bodyPr>
              <a:lstStyle/>
              <a:p>
                <a:endParaRPr lang="en-US" sz="3600">
                  <a:solidFill>
                    <a:srgbClr val="009900"/>
                  </a:solidFill>
                  <a:latin typeface="Times New Roman" pitchFamily="18" charset="0"/>
                  <a:cs typeface="Times New Roman" pitchFamily="18" charset="0"/>
                  <a:sym typeface="Symbol" pitchFamily="18" charset="2"/>
                </a:endParaRPr>
              </a:p>
            </p:txBody>
          </p:sp>
        </p:grpSp>
        <p:grpSp>
          <p:nvGrpSpPr>
            <p:cNvPr id="5" name="Group 13"/>
            <p:cNvGrpSpPr>
              <a:grpSpLocks/>
            </p:cNvGrpSpPr>
            <p:nvPr/>
          </p:nvGrpSpPr>
          <p:grpSpPr bwMode="auto">
            <a:xfrm>
              <a:off x="1824" y="2496"/>
              <a:ext cx="1344" cy="1256"/>
              <a:chOff x="1824" y="2496"/>
              <a:chExt cx="1344" cy="1256"/>
            </a:xfrm>
          </p:grpSpPr>
          <p:grpSp>
            <p:nvGrpSpPr>
              <p:cNvPr id="6" name="Group 14"/>
              <p:cNvGrpSpPr>
                <a:grpSpLocks/>
              </p:cNvGrpSpPr>
              <p:nvPr/>
            </p:nvGrpSpPr>
            <p:grpSpPr bwMode="auto">
              <a:xfrm>
                <a:off x="2592" y="2880"/>
                <a:ext cx="576" cy="576"/>
                <a:chOff x="2592" y="2880"/>
                <a:chExt cx="576" cy="576"/>
              </a:xfrm>
            </p:grpSpPr>
            <p:grpSp>
              <p:nvGrpSpPr>
                <p:cNvPr id="7" name="Group 15"/>
                <p:cNvGrpSpPr>
                  <a:grpSpLocks/>
                </p:cNvGrpSpPr>
                <p:nvPr/>
              </p:nvGrpSpPr>
              <p:grpSpPr bwMode="auto">
                <a:xfrm>
                  <a:off x="2592" y="2880"/>
                  <a:ext cx="576" cy="576"/>
                  <a:chOff x="2112" y="1152"/>
                  <a:chExt cx="576" cy="576"/>
                </a:xfrm>
              </p:grpSpPr>
              <p:sp>
                <p:nvSpPr>
                  <p:cNvPr id="337936" name="Rectangle 16"/>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37937" name="Line 17"/>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7938" name="Line 18"/>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7939" name="Line 19"/>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7940" name="Line 20"/>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grpSp>
              <p:nvGrpSpPr>
                <p:cNvPr id="8" name="Group 21"/>
                <p:cNvGrpSpPr>
                  <a:grpSpLocks/>
                </p:cNvGrpSpPr>
                <p:nvPr/>
              </p:nvGrpSpPr>
              <p:grpSpPr bwMode="auto">
                <a:xfrm>
                  <a:off x="2784" y="3072"/>
                  <a:ext cx="192" cy="192"/>
                  <a:chOff x="576" y="2112"/>
                  <a:chExt cx="192" cy="192"/>
                </a:xfrm>
              </p:grpSpPr>
              <p:sp>
                <p:nvSpPr>
                  <p:cNvPr id="337942" name="Line 22"/>
                  <p:cNvSpPr>
                    <a:spLocks noChangeShapeType="1"/>
                  </p:cNvSpPr>
                  <p:nvPr/>
                </p:nvSpPr>
                <p:spPr bwMode="auto">
                  <a:xfrm>
                    <a:off x="576" y="2112"/>
                    <a:ext cx="192" cy="192"/>
                  </a:xfrm>
                  <a:prstGeom prst="line">
                    <a:avLst/>
                  </a:prstGeom>
                  <a:noFill/>
                  <a:ln w="28575">
                    <a:solidFill>
                      <a:srgbClr val="990000"/>
                    </a:solidFill>
                    <a:round/>
                    <a:headEnd/>
                    <a:tailEnd/>
                  </a:ln>
                  <a:effectLst/>
                </p:spPr>
                <p:txBody>
                  <a:bodyPr wrap="none"/>
                  <a:lstStyle/>
                  <a:p>
                    <a:endParaRPr lang="en-US"/>
                  </a:p>
                </p:txBody>
              </p:sp>
              <p:sp>
                <p:nvSpPr>
                  <p:cNvPr id="337943" name="Line 23"/>
                  <p:cNvSpPr>
                    <a:spLocks noChangeShapeType="1"/>
                  </p:cNvSpPr>
                  <p:nvPr/>
                </p:nvSpPr>
                <p:spPr bwMode="auto">
                  <a:xfrm flipV="1">
                    <a:off x="576" y="2112"/>
                    <a:ext cx="192" cy="192"/>
                  </a:xfrm>
                  <a:prstGeom prst="line">
                    <a:avLst/>
                  </a:prstGeom>
                  <a:noFill/>
                  <a:ln w="28575">
                    <a:solidFill>
                      <a:srgbClr val="990000"/>
                    </a:solidFill>
                    <a:round/>
                    <a:headEnd/>
                    <a:tailEnd/>
                  </a:ln>
                  <a:effectLst/>
                </p:spPr>
                <p:txBody>
                  <a:bodyPr wrap="none"/>
                  <a:lstStyle/>
                  <a:p>
                    <a:endParaRPr lang="en-US"/>
                  </a:p>
                </p:txBody>
              </p:sp>
            </p:grpSp>
            <p:sp>
              <p:nvSpPr>
                <p:cNvPr id="337944" name="Oval 24"/>
                <p:cNvSpPr>
                  <a:spLocks noChangeArrowheads="1"/>
                </p:cNvSpPr>
                <p:nvPr/>
              </p:nvSpPr>
              <p:spPr bwMode="auto">
                <a:xfrm>
                  <a:off x="2592" y="2880"/>
                  <a:ext cx="192" cy="192"/>
                </a:xfrm>
                <a:prstGeom prst="ellipse">
                  <a:avLst/>
                </a:prstGeom>
                <a:noFill/>
                <a:ln w="28575">
                  <a:solidFill>
                    <a:srgbClr val="990000"/>
                  </a:solidFill>
                  <a:round/>
                  <a:headEnd/>
                  <a:tailEnd/>
                </a:ln>
                <a:effectLst/>
              </p:spPr>
              <p:txBody>
                <a:bodyPr wrap="none" anchor="ctr"/>
                <a:lstStyle/>
                <a:p>
                  <a:endParaRPr lang="en-US"/>
                </a:p>
              </p:txBody>
            </p:sp>
          </p:grpSp>
          <p:sp>
            <p:nvSpPr>
              <p:cNvPr id="337945" name="Line 25"/>
              <p:cNvSpPr>
                <a:spLocks noChangeShapeType="1"/>
              </p:cNvSpPr>
              <p:nvPr/>
            </p:nvSpPr>
            <p:spPr bwMode="auto">
              <a:xfrm>
                <a:off x="1824" y="2496"/>
                <a:ext cx="1056" cy="384"/>
              </a:xfrm>
              <a:prstGeom prst="line">
                <a:avLst/>
              </a:prstGeom>
              <a:noFill/>
              <a:ln w="9525">
                <a:solidFill>
                  <a:schemeClr val="tx1"/>
                </a:solidFill>
                <a:round/>
                <a:headEnd/>
                <a:tailEnd type="triangle" w="med" len="med"/>
              </a:ln>
              <a:effectLst/>
            </p:spPr>
            <p:txBody>
              <a:bodyPr wrap="none"/>
              <a:lstStyle/>
              <a:p>
                <a:endParaRPr lang="en-US"/>
              </a:p>
            </p:txBody>
          </p:sp>
          <p:sp>
            <p:nvSpPr>
              <p:cNvPr id="337946" name="Text Box 26"/>
              <p:cNvSpPr txBox="1">
                <a:spLocks noChangeArrowheads="1"/>
              </p:cNvSpPr>
              <p:nvPr/>
            </p:nvSpPr>
            <p:spPr bwMode="auto">
              <a:xfrm>
                <a:off x="2784" y="3464"/>
                <a:ext cx="202" cy="288"/>
              </a:xfrm>
              <a:prstGeom prst="rect">
                <a:avLst/>
              </a:prstGeom>
              <a:noFill/>
              <a:ln w="9525">
                <a:noFill/>
                <a:miter lim="800000"/>
                <a:headEnd/>
                <a:tailEnd/>
              </a:ln>
              <a:effectLst/>
            </p:spPr>
            <p:txBody>
              <a:bodyPr wrap="none">
                <a:spAutoFit/>
              </a:bodyPr>
              <a:lstStyle/>
              <a:p>
                <a:r>
                  <a:rPr lang="en-US" sz="2400">
                    <a:solidFill>
                      <a:srgbClr val="CC0066"/>
                    </a:solidFill>
                    <a:latin typeface="Comic Sans MS" pitchFamily="66" charset="0"/>
                  </a:rPr>
                  <a:t>1</a:t>
                </a:r>
              </a:p>
            </p:txBody>
          </p:sp>
        </p:grpSp>
        <p:sp>
          <p:nvSpPr>
            <p:cNvPr id="337947" name="Text Box 27"/>
            <p:cNvSpPr txBox="1">
              <a:spLocks noChangeArrowheads="1"/>
            </p:cNvSpPr>
            <p:nvPr/>
          </p:nvSpPr>
          <p:spPr bwMode="auto">
            <a:xfrm>
              <a:off x="2160" y="2119"/>
              <a:ext cx="519" cy="288"/>
            </a:xfrm>
            <a:prstGeom prst="rect">
              <a:avLst/>
            </a:prstGeom>
            <a:noFill/>
            <a:ln w="9525">
              <a:noFill/>
              <a:miter lim="800000"/>
              <a:headEnd/>
              <a:tailEnd/>
            </a:ln>
            <a:effectLst/>
          </p:spPr>
          <p:txBody>
            <a:bodyPr wrap="none">
              <a:spAutoFit/>
            </a:bodyPr>
            <a:lstStyle/>
            <a:p>
              <a:r>
                <a:rPr lang="en-US" sz="2400">
                  <a:solidFill>
                    <a:srgbClr val="FF3300"/>
                  </a:solidFill>
                  <a:latin typeface="Symbol" pitchFamily="18" charset="2"/>
                </a:rPr>
                <a:t>b</a:t>
              </a:r>
              <a:r>
                <a:rPr lang="en-US" sz="2400">
                  <a:solidFill>
                    <a:srgbClr val="FF3300"/>
                  </a:solidFill>
                  <a:latin typeface="Comic Sans MS" pitchFamily="66" charset="0"/>
                </a:rPr>
                <a:t> = 1</a:t>
              </a:r>
              <a:endParaRPr lang="en-US" sz="3600">
                <a:solidFill>
                  <a:srgbClr val="FF3300"/>
                </a:solidFill>
                <a:latin typeface="Comic Sans MS" pitchFamily="66" charset="0"/>
                <a:cs typeface="Times New Roman" pitchFamily="18" charset="0"/>
                <a:sym typeface="Symbol" pitchFamily="18" charset="2"/>
              </a:endParaRPr>
            </a:p>
          </p:txBody>
        </p:sp>
        <p:grpSp>
          <p:nvGrpSpPr>
            <p:cNvPr id="9" name="Group 28"/>
            <p:cNvGrpSpPr>
              <a:grpSpLocks/>
            </p:cNvGrpSpPr>
            <p:nvPr/>
          </p:nvGrpSpPr>
          <p:grpSpPr bwMode="auto">
            <a:xfrm>
              <a:off x="576" y="2496"/>
              <a:ext cx="1248" cy="1256"/>
              <a:chOff x="576" y="2496"/>
              <a:chExt cx="1248" cy="1256"/>
            </a:xfrm>
          </p:grpSpPr>
          <p:grpSp>
            <p:nvGrpSpPr>
              <p:cNvPr id="10" name="Group 29"/>
              <p:cNvGrpSpPr>
                <a:grpSpLocks/>
              </p:cNvGrpSpPr>
              <p:nvPr/>
            </p:nvGrpSpPr>
            <p:grpSpPr bwMode="auto">
              <a:xfrm>
                <a:off x="576" y="2880"/>
                <a:ext cx="576" cy="576"/>
                <a:chOff x="576" y="2880"/>
                <a:chExt cx="576" cy="576"/>
              </a:xfrm>
            </p:grpSpPr>
            <p:grpSp>
              <p:nvGrpSpPr>
                <p:cNvPr id="11" name="Group 30"/>
                <p:cNvGrpSpPr>
                  <a:grpSpLocks/>
                </p:cNvGrpSpPr>
                <p:nvPr/>
              </p:nvGrpSpPr>
              <p:grpSpPr bwMode="auto">
                <a:xfrm>
                  <a:off x="576" y="2880"/>
                  <a:ext cx="576" cy="576"/>
                  <a:chOff x="2112" y="1152"/>
                  <a:chExt cx="576" cy="576"/>
                </a:xfrm>
              </p:grpSpPr>
              <p:sp>
                <p:nvSpPr>
                  <p:cNvPr id="337951" name="Rectangle 31"/>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37952" name="Line 32"/>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7953" name="Line 33"/>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7954" name="Line 34"/>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7955" name="Line 35"/>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grpSp>
              <p:nvGrpSpPr>
                <p:cNvPr id="12" name="Group 36"/>
                <p:cNvGrpSpPr>
                  <a:grpSpLocks/>
                </p:cNvGrpSpPr>
                <p:nvPr/>
              </p:nvGrpSpPr>
              <p:grpSpPr bwMode="auto">
                <a:xfrm>
                  <a:off x="768" y="3072"/>
                  <a:ext cx="192" cy="192"/>
                  <a:chOff x="576" y="2112"/>
                  <a:chExt cx="192" cy="192"/>
                </a:xfrm>
              </p:grpSpPr>
              <p:sp>
                <p:nvSpPr>
                  <p:cNvPr id="337957" name="Line 37"/>
                  <p:cNvSpPr>
                    <a:spLocks noChangeShapeType="1"/>
                  </p:cNvSpPr>
                  <p:nvPr/>
                </p:nvSpPr>
                <p:spPr bwMode="auto">
                  <a:xfrm>
                    <a:off x="576" y="2112"/>
                    <a:ext cx="192" cy="192"/>
                  </a:xfrm>
                  <a:prstGeom prst="line">
                    <a:avLst/>
                  </a:prstGeom>
                  <a:noFill/>
                  <a:ln w="28575">
                    <a:solidFill>
                      <a:srgbClr val="990000"/>
                    </a:solidFill>
                    <a:round/>
                    <a:headEnd/>
                    <a:tailEnd/>
                  </a:ln>
                  <a:effectLst/>
                </p:spPr>
                <p:txBody>
                  <a:bodyPr wrap="none"/>
                  <a:lstStyle/>
                  <a:p>
                    <a:endParaRPr lang="en-US"/>
                  </a:p>
                </p:txBody>
              </p:sp>
              <p:sp>
                <p:nvSpPr>
                  <p:cNvPr id="337958" name="Line 38"/>
                  <p:cNvSpPr>
                    <a:spLocks noChangeShapeType="1"/>
                  </p:cNvSpPr>
                  <p:nvPr/>
                </p:nvSpPr>
                <p:spPr bwMode="auto">
                  <a:xfrm flipV="1">
                    <a:off x="576" y="2112"/>
                    <a:ext cx="192" cy="192"/>
                  </a:xfrm>
                  <a:prstGeom prst="line">
                    <a:avLst/>
                  </a:prstGeom>
                  <a:noFill/>
                  <a:ln w="28575">
                    <a:solidFill>
                      <a:srgbClr val="990000"/>
                    </a:solidFill>
                    <a:round/>
                    <a:headEnd/>
                    <a:tailEnd/>
                  </a:ln>
                  <a:effectLst/>
                </p:spPr>
                <p:txBody>
                  <a:bodyPr wrap="none"/>
                  <a:lstStyle/>
                  <a:p>
                    <a:endParaRPr lang="en-US"/>
                  </a:p>
                </p:txBody>
              </p:sp>
            </p:grpSp>
            <p:sp>
              <p:nvSpPr>
                <p:cNvPr id="337959" name="Oval 39"/>
                <p:cNvSpPr>
                  <a:spLocks noChangeArrowheads="1"/>
                </p:cNvSpPr>
                <p:nvPr/>
              </p:nvSpPr>
              <p:spPr bwMode="auto">
                <a:xfrm>
                  <a:off x="576" y="3072"/>
                  <a:ext cx="192" cy="192"/>
                </a:xfrm>
                <a:prstGeom prst="ellipse">
                  <a:avLst/>
                </a:prstGeom>
                <a:noFill/>
                <a:ln w="28575">
                  <a:solidFill>
                    <a:srgbClr val="990000"/>
                  </a:solidFill>
                  <a:round/>
                  <a:headEnd/>
                  <a:tailEnd/>
                </a:ln>
                <a:effectLst/>
              </p:spPr>
              <p:txBody>
                <a:bodyPr wrap="none" anchor="ctr"/>
                <a:lstStyle/>
                <a:p>
                  <a:endParaRPr lang="en-US"/>
                </a:p>
              </p:txBody>
            </p:sp>
          </p:grpSp>
          <p:sp>
            <p:nvSpPr>
              <p:cNvPr id="337960" name="Line 40"/>
              <p:cNvSpPr>
                <a:spLocks noChangeShapeType="1"/>
              </p:cNvSpPr>
              <p:nvPr/>
            </p:nvSpPr>
            <p:spPr bwMode="auto">
              <a:xfrm flipH="1">
                <a:off x="864" y="2496"/>
                <a:ext cx="960" cy="384"/>
              </a:xfrm>
              <a:prstGeom prst="line">
                <a:avLst/>
              </a:prstGeom>
              <a:noFill/>
              <a:ln w="9525">
                <a:solidFill>
                  <a:schemeClr val="tx1"/>
                </a:solidFill>
                <a:round/>
                <a:headEnd/>
                <a:tailEnd type="triangle" w="med" len="med"/>
              </a:ln>
              <a:effectLst/>
            </p:spPr>
            <p:txBody>
              <a:bodyPr wrap="none"/>
              <a:lstStyle/>
              <a:p>
                <a:endParaRPr lang="en-US"/>
              </a:p>
            </p:txBody>
          </p:sp>
          <p:sp>
            <p:nvSpPr>
              <p:cNvPr id="337961" name="Text Box 41"/>
              <p:cNvSpPr txBox="1">
                <a:spLocks noChangeArrowheads="1"/>
              </p:cNvSpPr>
              <p:nvPr/>
            </p:nvSpPr>
            <p:spPr bwMode="auto">
              <a:xfrm>
                <a:off x="768" y="3464"/>
                <a:ext cx="233" cy="288"/>
              </a:xfrm>
              <a:prstGeom prst="rect">
                <a:avLst/>
              </a:prstGeom>
              <a:noFill/>
              <a:ln w="9525">
                <a:noFill/>
                <a:miter lim="800000"/>
                <a:headEnd/>
                <a:tailEnd/>
              </a:ln>
              <a:effectLst/>
            </p:spPr>
            <p:txBody>
              <a:bodyPr wrap="none">
                <a:spAutoFit/>
              </a:bodyPr>
              <a:lstStyle/>
              <a:p>
                <a:r>
                  <a:rPr lang="en-US" sz="2400">
                    <a:solidFill>
                      <a:srgbClr val="CC0066"/>
                    </a:solidFill>
                    <a:latin typeface="Comic Sans MS" pitchFamily="66" charset="0"/>
                  </a:rPr>
                  <a:t>2</a:t>
                </a:r>
              </a:p>
            </p:txBody>
          </p:sp>
        </p:grpSp>
        <p:grpSp>
          <p:nvGrpSpPr>
            <p:cNvPr id="13" name="Group 42"/>
            <p:cNvGrpSpPr>
              <a:grpSpLocks/>
            </p:cNvGrpSpPr>
            <p:nvPr/>
          </p:nvGrpSpPr>
          <p:grpSpPr bwMode="auto">
            <a:xfrm>
              <a:off x="1536" y="1536"/>
              <a:ext cx="1728" cy="960"/>
              <a:chOff x="1536" y="1536"/>
              <a:chExt cx="1728" cy="960"/>
            </a:xfrm>
          </p:grpSpPr>
          <p:sp>
            <p:nvSpPr>
              <p:cNvPr id="337963" name="Line 43"/>
              <p:cNvSpPr>
                <a:spLocks noChangeShapeType="1"/>
              </p:cNvSpPr>
              <p:nvPr/>
            </p:nvSpPr>
            <p:spPr bwMode="auto">
              <a:xfrm flipH="1">
                <a:off x="1824" y="1536"/>
                <a:ext cx="1440" cy="384"/>
              </a:xfrm>
              <a:prstGeom prst="line">
                <a:avLst/>
              </a:prstGeom>
              <a:noFill/>
              <a:ln w="9525">
                <a:solidFill>
                  <a:schemeClr val="tx1"/>
                </a:solidFill>
                <a:round/>
                <a:headEnd/>
                <a:tailEnd type="triangle" w="med" len="med"/>
              </a:ln>
              <a:effectLst/>
            </p:spPr>
            <p:txBody>
              <a:bodyPr wrap="none"/>
              <a:lstStyle/>
              <a:p>
                <a:endParaRPr lang="en-US"/>
              </a:p>
            </p:txBody>
          </p:sp>
          <p:grpSp>
            <p:nvGrpSpPr>
              <p:cNvPr id="14" name="Group 44"/>
              <p:cNvGrpSpPr>
                <a:grpSpLocks/>
              </p:cNvGrpSpPr>
              <p:nvPr/>
            </p:nvGrpSpPr>
            <p:grpSpPr bwMode="auto">
              <a:xfrm>
                <a:off x="1536" y="1920"/>
                <a:ext cx="576" cy="576"/>
                <a:chOff x="1536" y="1920"/>
                <a:chExt cx="576" cy="576"/>
              </a:xfrm>
            </p:grpSpPr>
            <p:grpSp>
              <p:nvGrpSpPr>
                <p:cNvPr id="15" name="Group 45"/>
                <p:cNvGrpSpPr>
                  <a:grpSpLocks/>
                </p:cNvGrpSpPr>
                <p:nvPr/>
              </p:nvGrpSpPr>
              <p:grpSpPr bwMode="auto">
                <a:xfrm>
                  <a:off x="1536" y="1920"/>
                  <a:ext cx="576" cy="576"/>
                  <a:chOff x="2112" y="1152"/>
                  <a:chExt cx="576" cy="576"/>
                </a:xfrm>
              </p:grpSpPr>
              <p:sp>
                <p:nvSpPr>
                  <p:cNvPr id="337966" name="Rectangle 46"/>
                  <p:cNvSpPr>
                    <a:spLocks noChangeArrowheads="1"/>
                  </p:cNvSpPr>
                  <p:nvPr/>
                </p:nvSpPr>
                <p:spPr bwMode="auto">
                  <a:xfrm>
                    <a:off x="2112" y="1152"/>
                    <a:ext cx="576" cy="576"/>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37967" name="Line 47"/>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7968" name="Line 48"/>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7969" name="Line 49"/>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7970" name="Line 50"/>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grpSp>
              <p:nvGrpSpPr>
                <p:cNvPr id="16" name="Group 51"/>
                <p:cNvGrpSpPr>
                  <a:grpSpLocks/>
                </p:cNvGrpSpPr>
                <p:nvPr/>
              </p:nvGrpSpPr>
              <p:grpSpPr bwMode="auto">
                <a:xfrm>
                  <a:off x="1728" y="2112"/>
                  <a:ext cx="192" cy="192"/>
                  <a:chOff x="576" y="2112"/>
                  <a:chExt cx="192" cy="192"/>
                </a:xfrm>
              </p:grpSpPr>
              <p:sp>
                <p:nvSpPr>
                  <p:cNvPr id="337972" name="Line 52"/>
                  <p:cNvSpPr>
                    <a:spLocks noChangeShapeType="1"/>
                  </p:cNvSpPr>
                  <p:nvPr/>
                </p:nvSpPr>
                <p:spPr bwMode="auto">
                  <a:xfrm>
                    <a:off x="576" y="2112"/>
                    <a:ext cx="192" cy="192"/>
                  </a:xfrm>
                  <a:prstGeom prst="line">
                    <a:avLst/>
                  </a:prstGeom>
                  <a:noFill/>
                  <a:ln w="28575">
                    <a:solidFill>
                      <a:srgbClr val="990000"/>
                    </a:solidFill>
                    <a:round/>
                    <a:headEnd/>
                    <a:tailEnd/>
                  </a:ln>
                  <a:effectLst/>
                </p:spPr>
                <p:txBody>
                  <a:bodyPr wrap="none"/>
                  <a:lstStyle/>
                  <a:p>
                    <a:endParaRPr lang="en-US"/>
                  </a:p>
                </p:txBody>
              </p:sp>
              <p:sp>
                <p:nvSpPr>
                  <p:cNvPr id="337973" name="Line 53"/>
                  <p:cNvSpPr>
                    <a:spLocks noChangeShapeType="1"/>
                  </p:cNvSpPr>
                  <p:nvPr/>
                </p:nvSpPr>
                <p:spPr bwMode="auto">
                  <a:xfrm flipV="1">
                    <a:off x="576" y="2112"/>
                    <a:ext cx="192" cy="192"/>
                  </a:xfrm>
                  <a:prstGeom prst="line">
                    <a:avLst/>
                  </a:prstGeom>
                  <a:noFill/>
                  <a:ln w="28575">
                    <a:solidFill>
                      <a:srgbClr val="990000"/>
                    </a:solidFill>
                    <a:round/>
                    <a:headEnd/>
                    <a:tailEnd/>
                  </a:ln>
                  <a:effectLst/>
                </p:spPr>
                <p:txBody>
                  <a:bodyPr wrap="none"/>
                  <a:lstStyle/>
                  <a:p>
                    <a:endParaRPr lang="en-US"/>
                  </a:p>
                </p:txBody>
              </p:sp>
            </p:grpSp>
          </p:grpSp>
        </p:grpSp>
      </p:grpSp>
      <p:grpSp>
        <p:nvGrpSpPr>
          <p:cNvPr id="17" name="Group 86"/>
          <p:cNvGrpSpPr>
            <a:grpSpLocks/>
          </p:cNvGrpSpPr>
          <p:nvPr/>
        </p:nvGrpSpPr>
        <p:grpSpPr bwMode="auto">
          <a:xfrm>
            <a:off x="5181600" y="2438400"/>
            <a:ext cx="3479800" cy="3517900"/>
            <a:chOff x="3264" y="1536"/>
            <a:chExt cx="2192" cy="2216"/>
          </a:xfrm>
        </p:grpSpPr>
        <p:grpSp>
          <p:nvGrpSpPr>
            <p:cNvPr id="18" name="Group 54"/>
            <p:cNvGrpSpPr>
              <a:grpSpLocks/>
            </p:cNvGrpSpPr>
            <p:nvPr/>
          </p:nvGrpSpPr>
          <p:grpSpPr bwMode="auto">
            <a:xfrm>
              <a:off x="3264" y="1536"/>
              <a:ext cx="1652" cy="2216"/>
              <a:chOff x="3264" y="1536"/>
              <a:chExt cx="1652" cy="2216"/>
            </a:xfrm>
          </p:grpSpPr>
          <p:grpSp>
            <p:nvGrpSpPr>
              <p:cNvPr id="19" name="Group 55"/>
              <p:cNvGrpSpPr>
                <a:grpSpLocks/>
              </p:cNvGrpSpPr>
              <p:nvPr/>
            </p:nvGrpSpPr>
            <p:grpSpPr bwMode="auto">
              <a:xfrm>
                <a:off x="3264" y="1536"/>
                <a:ext cx="1652" cy="960"/>
                <a:chOff x="3264" y="1536"/>
                <a:chExt cx="1652" cy="960"/>
              </a:xfrm>
            </p:grpSpPr>
            <p:grpSp>
              <p:nvGrpSpPr>
                <p:cNvPr id="20" name="Group 56"/>
                <p:cNvGrpSpPr>
                  <a:grpSpLocks/>
                </p:cNvGrpSpPr>
                <p:nvPr/>
              </p:nvGrpSpPr>
              <p:grpSpPr bwMode="auto">
                <a:xfrm>
                  <a:off x="3264" y="1536"/>
                  <a:ext cx="1536" cy="960"/>
                  <a:chOff x="3264" y="1536"/>
                  <a:chExt cx="1536" cy="960"/>
                </a:xfrm>
              </p:grpSpPr>
              <p:grpSp>
                <p:nvGrpSpPr>
                  <p:cNvPr id="21" name="Group 57"/>
                  <p:cNvGrpSpPr>
                    <a:grpSpLocks/>
                  </p:cNvGrpSpPr>
                  <p:nvPr/>
                </p:nvGrpSpPr>
                <p:grpSpPr bwMode="auto">
                  <a:xfrm>
                    <a:off x="4224" y="1920"/>
                    <a:ext cx="576" cy="576"/>
                    <a:chOff x="4224" y="1920"/>
                    <a:chExt cx="576" cy="576"/>
                  </a:xfrm>
                </p:grpSpPr>
                <p:grpSp>
                  <p:nvGrpSpPr>
                    <p:cNvPr id="22" name="Group 58"/>
                    <p:cNvGrpSpPr>
                      <a:grpSpLocks/>
                    </p:cNvGrpSpPr>
                    <p:nvPr/>
                  </p:nvGrpSpPr>
                  <p:grpSpPr bwMode="auto">
                    <a:xfrm>
                      <a:off x="4224" y="1920"/>
                      <a:ext cx="576" cy="576"/>
                      <a:chOff x="2112" y="1152"/>
                      <a:chExt cx="576" cy="576"/>
                    </a:xfrm>
                  </p:grpSpPr>
                  <p:sp>
                    <p:nvSpPr>
                      <p:cNvPr id="337979" name="Rectangle 59"/>
                      <p:cNvSpPr>
                        <a:spLocks noChangeArrowheads="1"/>
                      </p:cNvSpPr>
                      <p:nvPr/>
                    </p:nvSpPr>
                    <p:spPr bwMode="auto">
                      <a:xfrm>
                        <a:off x="2112" y="1152"/>
                        <a:ext cx="576" cy="576"/>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37980" name="Line 60"/>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7981" name="Line 61"/>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7982" name="Line 62"/>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7983" name="Line 63"/>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grpSp>
                  <p:nvGrpSpPr>
                    <p:cNvPr id="23" name="Group 64"/>
                    <p:cNvGrpSpPr>
                      <a:grpSpLocks/>
                    </p:cNvGrpSpPr>
                    <p:nvPr/>
                  </p:nvGrpSpPr>
                  <p:grpSpPr bwMode="auto">
                    <a:xfrm>
                      <a:off x="4224" y="2112"/>
                      <a:ext cx="192" cy="192"/>
                      <a:chOff x="576" y="2112"/>
                      <a:chExt cx="192" cy="192"/>
                    </a:xfrm>
                  </p:grpSpPr>
                  <p:sp>
                    <p:nvSpPr>
                      <p:cNvPr id="337985" name="Line 65"/>
                      <p:cNvSpPr>
                        <a:spLocks noChangeShapeType="1"/>
                      </p:cNvSpPr>
                      <p:nvPr/>
                    </p:nvSpPr>
                    <p:spPr bwMode="auto">
                      <a:xfrm>
                        <a:off x="576" y="2112"/>
                        <a:ext cx="192" cy="192"/>
                      </a:xfrm>
                      <a:prstGeom prst="line">
                        <a:avLst/>
                      </a:prstGeom>
                      <a:noFill/>
                      <a:ln w="28575">
                        <a:solidFill>
                          <a:srgbClr val="990000"/>
                        </a:solidFill>
                        <a:round/>
                        <a:headEnd/>
                        <a:tailEnd/>
                      </a:ln>
                      <a:effectLst/>
                    </p:spPr>
                    <p:txBody>
                      <a:bodyPr wrap="none"/>
                      <a:lstStyle/>
                      <a:p>
                        <a:endParaRPr lang="en-US"/>
                      </a:p>
                    </p:txBody>
                  </p:sp>
                  <p:sp>
                    <p:nvSpPr>
                      <p:cNvPr id="337986" name="Line 66"/>
                      <p:cNvSpPr>
                        <a:spLocks noChangeShapeType="1"/>
                      </p:cNvSpPr>
                      <p:nvPr/>
                    </p:nvSpPr>
                    <p:spPr bwMode="auto">
                      <a:xfrm flipV="1">
                        <a:off x="576" y="2112"/>
                        <a:ext cx="192" cy="192"/>
                      </a:xfrm>
                      <a:prstGeom prst="line">
                        <a:avLst/>
                      </a:prstGeom>
                      <a:noFill/>
                      <a:ln w="28575">
                        <a:solidFill>
                          <a:srgbClr val="990000"/>
                        </a:solidFill>
                        <a:round/>
                        <a:headEnd/>
                        <a:tailEnd/>
                      </a:ln>
                      <a:effectLst/>
                    </p:spPr>
                    <p:txBody>
                      <a:bodyPr wrap="none"/>
                      <a:lstStyle/>
                      <a:p>
                        <a:endParaRPr lang="en-US"/>
                      </a:p>
                    </p:txBody>
                  </p:sp>
                </p:grpSp>
              </p:grpSp>
              <p:sp>
                <p:nvSpPr>
                  <p:cNvPr id="337987" name="Line 67"/>
                  <p:cNvSpPr>
                    <a:spLocks noChangeShapeType="1"/>
                  </p:cNvSpPr>
                  <p:nvPr/>
                </p:nvSpPr>
                <p:spPr bwMode="auto">
                  <a:xfrm>
                    <a:off x="3264" y="1536"/>
                    <a:ext cx="1248" cy="384"/>
                  </a:xfrm>
                  <a:prstGeom prst="line">
                    <a:avLst/>
                  </a:prstGeom>
                  <a:noFill/>
                  <a:ln w="9525">
                    <a:solidFill>
                      <a:schemeClr val="tx1"/>
                    </a:solidFill>
                    <a:round/>
                    <a:headEnd/>
                    <a:tailEnd type="triangle" w="med" len="med"/>
                  </a:ln>
                  <a:effectLst/>
                </p:spPr>
                <p:txBody>
                  <a:bodyPr wrap="none"/>
                  <a:lstStyle/>
                  <a:p>
                    <a:endParaRPr lang="en-US"/>
                  </a:p>
                </p:txBody>
              </p:sp>
            </p:grpSp>
            <p:sp>
              <p:nvSpPr>
                <p:cNvPr id="337988" name="Text Box 68"/>
                <p:cNvSpPr txBox="1">
                  <a:spLocks noChangeArrowheads="1"/>
                </p:cNvSpPr>
                <p:nvPr/>
              </p:nvSpPr>
              <p:spPr bwMode="auto">
                <a:xfrm>
                  <a:off x="4800" y="2071"/>
                  <a:ext cx="116" cy="288"/>
                </a:xfrm>
                <a:prstGeom prst="rect">
                  <a:avLst/>
                </a:prstGeom>
                <a:noFill/>
                <a:ln w="9525">
                  <a:noFill/>
                  <a:miter lim="800000"/>
                  <a:headEnd/>
                  <a:tailEnd/>
                </a:ln>
                <a:effectLst/>
              </p:spPr>
              <p:txBody>
                <a:bodyPr wrap="none">
                  <a:spAutoFit/>
                </a:bodyPr>
                <a:lstStyle/>
                <a:p>
                  <a:endParaRPr lang="en-US" sz="2400">
                    <a:latin typeface="Comic Sans MS" pitchFamily="66" charset="0"/>
                  </a:endParaRPr>
                </a:p>
              </p:txBody>
            </p:sp>
          </p:grpSp>
          <p:grpSp>
            <p:nvGrpSpPr>
              <p:cNvPr id="24" name="Group 69"/>
              <p:cNvGrpSpPr>
                <a:grpSpLocks/>
              </p:cNvGrpSpPr>
              <p:nvPr/>
            </p:nvGrpSpPr>
            <p:grpSpPr bwMode="auto">
              <a:xfrm>
                <a:off x="4224" y="2496"/>
                <a:ext cx="576" cy="1256"/>
                <a:chOff x="4224" y="2496"/>
                <a:chExt cx="576" cy="1256"/>
              </a:xfrm>
            </p:grpSpPr>
            <p:grpSp>
              <p:nvGrpSpPr>
                <p:cNvPr id="25" name="Group 70"/>
                <p:cNvGrpSpPr>
                  <a:grpSpLocks/>
                </p:cNvGrpSpPr>
                <p:nvPr/>
              </p:nvGrpSpPr>
              <p:grpSpPr bwMode="auto">
                <a:xfrm>
                  <a:off x="4224" y="2496"/>
                  <a:ext cx="576" cy="960"/>
                  <a:chOff x="4224" y="2496"/>
                  <a:chExt cx="576" cy="960"/>
                </a:xfrm>
              </p:grpSpPr>
              <p:grpSp>
                <p:nvGrpSpPr>
                  <p:cNvPr id="26" name="Group 71"/>
                  <p:cNvGrpSpPr>
                    <a:grpSpLocks/>
                  </p:cNvGrpSpPr>
                  <p:nvPr/>
                </p:nvGrpSpPr>
                <p:grpSpPr bwMode="auto">
                  <a:xfrm>
                    <a:off x="4224" y="2880"/>
                    <a:ext cx="576" cy="576"/>
                    <a:chOff x="4224" y="2880"/>
                    <a:chExt cx="576" cy="576"/>
                  </a:xfrm>
                </p:grpSpPr>
                <p:grpSp>
                  <p:nvGrpSpPr>
                    <p:cNvPr id="27" name="Group 72"/>
                    <p:cNvGrpSpPr>
                      <a:grpSpLocks/>
                    </p:cNvGrpSpPr>
                    <p:nvPr/>
                  </p:nvGrpSpPr>
                  <p:grpSpPr bwMode="auto">
                    <a:xfrm>
                      <a:off x="4224" y="2880"/>
                      <a:ext cx="576" cy="576"/>
                      <a:chOff x="2112" y="1152"/>
                      <a:chExt cx="576" cy="576"/>
                    </a:xfrm>
                  </p:grpSpPr>
                  <p:sp>
                    <p:nvSpPr>
                      <p:cNvPr id="337993" name="Rectangle 73"/>
                      <p:cNvSpPr>
                        <a:spLocks noChangeArrowheads="1"/>
                      </p:cNvSpPr>
                      <p:nvPr/>
                    </p:nvSpPr>
                    <p:spPr bwMode="auto">
                      <a:xfrm>
                        <a:off x="2112" y="1152"/>
                        <a:ext cx="576" cy="576"/>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37994" name="Line 74"/>
                      <p:cNvSpPr>
                        <a:spLocks noChangeShapeType="1"/>
                      </p:cNvSpPr>
                      <p:nvPr/>
                    </p:nvSpPr>
                    <p:spPr bwMode="auto">
                      <a:xfrm>
                        <a:off x="2304" y="1152"/>
                        <a:ext cx="0" cy="576"/>
                      </a:xfrm>
                      <a:prstGeom prst="line">
                        <a:avLst/>
                      </a:prstGeom>
                      <a:noFill/>
                      <a:ln w="9525">
                        <a:solidFill>
                          <a:schemeClr val="tx1"/>
                        </a:solidFill>
                        <a:round/>
                        <a:headEnd/>
                        <a:tailEnd/>
                      </a:ln>
                      <a:effectLst/>
                    </p:spPr>
                    <p:txBody>
                      <a:bodyPr wrap="none"/>
                      <a:lstStyle/>
                      <a:p>
                        <a:endParaRPr lang="en-US"/>
                      </a:p>
                    </p:txBody>
                  </p:sp>
                  <p:sp>
                    <p:nvSpPr>
                      <p:cNvPr id="337995" name="Line 75"/>
                      <p:cNvSpPr>
                        <a:spLocks noChangeShapeType="1"/>
                      </p:cNvSpPr>
                      <p:nvPr/>
                    </p:nvSpPr>
                    <p:spPr bwMode="auto">
                      <a:xfrm>
                        <a:off x="2496" y="1152"/>
                        <a:ext cx="0" cy="576"/>
                      </a:xfrm>
                      <a:prstGeom prst="line">
                        <a:avLst/>
                      </a:prstGeom>
                      <a:noFill/>
                      <a:ln w="9525">
                        <a:solidFill>
                          <a:schemeClr val="tx1"/>
                        </a:solidFill>
                        <a:round/>
                        <a:headEnd/>
                        <a:tailEnd/>
                      </a:ln>
                      <a:effectLst/>
                    </p:spPr>
                    <p:txBody>
                      <a:bodyPr wrap="none"/>
                      <a:lstStyle/>
                      <a:p>
                        <a:endParaRPr lang="en-US"/>
                      </a:p>
                    </p:txBody>
                  </p:sp>
                  <p:sp>
                    <p:nvSpPr>
                      <p:cNvPr id="337996" name="Line 76"/>
                      <p:cNvSpPr>
                        <a:spLocks noChangeShapeType="1"/>
                      </p:cNvSpPr>
                      <p:nvPr/>
                    </p:nvSpPr>
                    <p:spPr bwMode="auto">
                      <a:xfrm>
                        <a:off x="2112" y="1344"/>
                        <a:ext cx="576" cy="0"/>
                      </a:xfrm>
                      <a:prstGeom prst="line">
                        <a:avLst/>
                      </a:prstGeom>
                      <a:noFill/>
                      <a:ln w="9525">
                        <a:solidFill>
                          <a:schemeClr val="tx1"/>
                        </a:solidFill>
                        <a:round/>
                        <a:headEnd/>
                        <a:tailEnd/>
                      </a:ln>
                      <a:effectLst/>
                    </p:spPr>
                    <p:txBody>
                      <a:bodyPr wrap="none"/>
                      <a:lstStyle/>
                      <a:p>
                        <a:endParaRPr lang="en-US"/>
                      </a:p>
                    </p:txBody>
                  </p:sp>
                  <p:sp>
                    <p:nvSpPr>
                      <p:cNvPr id="337997" name="Line 77"/>
                      <p:cNvSpPr>
                        <a:spLocks noChangeShapeType="1"/>
                      </p:cNvSpPr>
                      <p:nvPr/>
                    </p:nvSpPr>
                    <p:spPr bwMode="auto">
                      <a:xfrm>
                        <a:off x="2112" y="1536"/>
                        <a:ext cx="576" cy="0"/>
                      </a:xfrm>
                      <a:prstGeom prst="line">
                        <a:avLst/>
                      </a:prstGeom>
                      <a:noFill/>
                      <a:ln w="9525">
                        <a:solidFill>
                          <a:schemeClr val="tx1"/>
                        </a:solidFill>
                        <a:round/>
                        <a:headEnd/>
                        <a:tailEnd/>
                      </a:ln>
                      <a:effectLst/>
                    </p:spPr>
                    <p:txBody>
                      <a:bodyPr wrap="none"/>
                      <a:lstStyle/>
                      <a:p>
                        <a:endParaRPr lang="en-US"/>
                      </a:p>
                    </p:txBody>
                  </p:sp>
                </p:grpSp>
                <p:grpSp>
                  <p:nvGrpSpPr>
                    <p:cNvPr id="28" name="Group 78"/>
                    <p:cNvGrpSpPr>
                      <a:grpSpLocks/>
                    </p:cNvGrpSpPr>
                    <p:nvPr/>
                  </p:nvGrpSpPr>
                  <p:grpSpPr bwMode="auto">
                    <a:xfrm>
                      <a:off x="4224" y="3072"/>
                      <a:ext cx="192" cy="192"/>
                      <a:chOff x="576" y="2112"/>
                      <a:chExt cx="192" cy="192"/>
                    </a:xfrm>
                  </p:grpSpPr>
                  <p:sp>
                    <p:nvSpPr>
                      <p:cNvPr id="337999" name="Line 79"/>
                      <p:cNvSpPr>
                        <a:spLocks noChangeShapeType="1"/>
                      </p:cNvSpPr>
                      <p:nvPr/>
                    </p:nvSpPr>
                    <p:spPr bwMode="auto">
                      <a:xfrm>
                        <a:off x="576" y="2112"/>
                        <a:ext cx="192" cy="192"/>
                      </a:xfrm>
                      <a:prstGeom prst="line">
                        <a:avLst/>
                      </a:prstGeom>
                      <a:noFill/>
                      <a:ln w="28575">
                        <a:solidFill>
                          <a:srgbClr val="990000"/>
                        </a:solidFill>
                        <a:round/>
                        <a:headEnd/>
                        <a:tailEnd/>
                      </a:ln>
                      <a:effectLst/>
                    </p:spPr>
                    <p:txBody>
                      <a:bodyPr wrap="none"/>
                      <a:lstStyle/>
                      <a:p>
                        <a:endParaRPr lang="en-US"/>
                      </a:p>
                    </p:txBody>
                  </p:sp>
                  <p:sp>
                    <p:nvSpPr>
                      <p:cNvPr id="338000" name="Line 80"/>
                      <p:cNvSpPr>
                        <a:spLocks noChangeShapeType="1"/>
                      </p:cNvSpPr>
                      <p:nvPr/>
                    </p:nvSpPr>
                    <p:spPr bwMode="auto">
                      <a:xfrm flipV="1">
                        <a:off x="576" y="2112"/>
                        <a:ext cx="192" cy="192"/>
                      </a:xfrm>
                      <a:prstGeom prst="line">
                        <a:avLst/>
                      </a:prstGeom>
                      <a:noFill/>
                      <a:ln w="28575">
                        <a:solidFill>
                          <a:srgbClr val="990000"/>
                        </a:solidFill>
                        <a:round/>
                        <a:headEnd/>
                        <a:tailEnd/>
                      </a:ln>
                      <a:effectLst/>
                    </p:spPr>
                    <p:txBody>
                      <a:bodyPr wrap="none"/>
                      <a:lstStyle/>
                      <a:p>
                        <a:endParaRPr lang="en-US"/>
                      </a:p>
                    </p:txBody>
                  </p:sp>
                </p:grpSp>
                <p:sp>
                  <p:nvSpPr>
                    <p:cNvPr id="338001" name="Oval 81"/>
                    <p:cNvSpPr>
                      <a:spLocks noChangeArrowheads="1"/>
                    </p:cNvSpPr>
                    <p:nvPr/>
                  </p:nvSpPr>
                  <p:spPr bwMode="auto">
                    <a:xfrm>
                      <a:off x="4224" y="2880"/>
                      <a:ext cx="192" cy="192"/>
                    </a:xfrm>
                    <a:prstGeom prst="ellipse">
                      <a:avLst/>
                    </a:prstGeom>
                    <a:noFill/>
                    <a:ln w="28575">
                      <a:solidFill>
                        <a:srgbClr val="990000"/>
                      </a:solidFill>
                      <a:round/>
                      <a:headEnd/>
                      <a:tailEnd/>
                    </a:ln>
                    <a:effectLst/>
                  </p:spPr>
                  <p:txBody>
                    <a:bodyPr wrap="none" anchor="ctr"/>
                    <a:lstStyle/>
                    <a:p>
                      <a:endParaRPr lang="en-US"/>
                    </a:p>
                  </p:txBody>
                </p:sp>
              </p:grpSp>
              <p:sp>
                <p:nvSpPr>
                  <p:cNvPr id="338002" name="Line 82"/>
                  <p:cNvSpPr>
                    <a:spLocks noChangeShapeType="1"/>
                  </p:cNvSpPr>
                  <p:nvPr/>
                </p:nvSpPr>
                <p:spPr bwMode="auto">
                  <a:xfrm>
                    <a:off x="4512" y="2496"/>
                    <a:ext cx="0" cy="384"/>
                  </a:xfrm>
                  <a:prstGeom prst="line">
                    <a:avLst/>
                  </a:prstGeom>
                  <a:noFill/>
                  <a:ln w="9525">
                    <a:solidFill>
                      <a:schemeClr val="tx1"/>
                    </a:solidFill>
                    <a:round/>
                    <a:headEnd/>
                    <a:tailEnd type="triangle" w="med" len="med"/>
                  </a:ln>
                  <a:effectLst/>
                </p:spPr>
                <p:txBody>
                  <a:bodyPr wrap="none"/>
                  <a:lstStyle/>
                  <a:p>
                    <a:endParaRPr lang="en-US"/>
                  </a:p>
                </p:txBody>
              </p:sp>
            </p:grpSp>
            <p:sp>
              <p:nvSpPr>
                <p:cNvPr id="338003" name="Text Box 83"/>
                <p:cNvSpPr txBox="1">
                  <a:spLocks noChangeArrowheads="1"/>
                </p:cNvSpPr>
                <p:nvPr/>
              </p:nvSpPr>
              <p:spPr bwMode="auto">
                <a:xfrm>
                  <a:off x="4416" y="3464"/>
                  <a:ext cx="282" cy="288"/>
                </a:xfrm>
                <a:prstGeom prst="rect">
                  <a:avLst/>
                </a:prstGeom>
                <a:noFill/>
                <a:ln w="9525">
                  <a:noFill/>
                  <a:miter lim="800000"/>
                  <a:headEnd/>
                  <a:tailEnd/>
                </a:ln>
                <a:effectLst/>
              </p:spPr>
              <p:txBody>
                <a:bodyPr wrap="none">
                  <a:spAutoFit/>
                </a:bodyPr>
                <a:lstStyle/>
                <a:p>
                  <a:r>
                    <a:rPr lang="en-US" sz="2400">
                      <a:solidFill>
                        <a:srgbClr val="CC0066"/>
                      </a:solidFill>
                      <a:latin typeface="Comic Sans MS" pitchFamily="66" charset="0"/>
                    </a:rPr>
                    <a:t>-1</a:t>
                  </a:r>
                </a:p>
              </p:txBody>
            </p:sp>
          </p:grpSp>
        </p:grpSp>
        <p:sp>
          <p:nvSpPr>
            <p:cNvPr id="338004" name="Text Box 84"/>
            <p:cNvSpPr txBox="1">
              <a:spLocks noChangeArrowheads="1"/>
            </p:cNvSpPr>
            <p:nvPr/>
          </p:nvSpPr>
          <p:spPr bwMode="auto">
            <a:xfrm>
              <a:off x="4800" y="2071"/>
              <a:ext cx="656" cy="288"/>
            </a:xfrm>
            <a:prstGeom prst="rect">
              <a:avLst/>
            </a:prstGeom>
            <a:noFill/>
            <a:ln w="9525">
              <a:noFill/>
              <a:miter lim="800000"/>
              <a:headEnd/>
              <a:tailEnd/>
            </a:ln>
            <a:effectLst/>
          </p:spPr>
          <p:txBody>
            <a:bodyPr wrap="none">
              <a:spAutoFit/>
            </a:bodyPr>
            <a:lstStyle/>
            <a:p>
              <a:r>
                <a:rPr lang="en-US" sz="2400">
                  <a:solidFill>
                    <a:srgbClr val="FF3300"/>
                  </a:solidFill>
                  <a:latin typeface="Symbol" pitchFamily="18" charset="2"/>
                </a:rPr>
                <a:t>b</a:t>
              </a:r>
              <a:r>
                <a:rPr lang="en-US" sz="2400">
                  <a:solidFill>
                    <a:srgbClr val="FF3300"/>
                  </a:solidFill>
                  <a:latin typeface="Comic Sans MS" pitchFamily="66" charset="0"/>
                </a:rPr>
                <a:t> = -1</a:t>
              </a:r>
              <a:r>
                <a:rPr lang="en-US" sz="2400">
                  <a:latin typeface="Comic Sans MS" pitchFamily="66" charset="0"/>
                </a:rPr>
                <a:t> </a:t>
              </a:r>
            </a:p>
          </p:txBody>
        </p:sp>
      </p:grpSp>
      <p:grpSp>
        <p:nvGrpSpPr>
          <p:cNvPr id="29" name="Group 88"/>
          <p:cNvGrpSpPr>
            <a:grpSpLocks/>
          </p:cNvGrpSpPr>
          <p:nvPr/>
        </p:nvGrpSpPr>
        <p:grpSpPr bwMode="auto">
          <a:xfrm>
            <a:off x="381000" y="3962400"/>
            <a:ext cx="6705600" cy="1590675"/>
            <a:chOff x="240" y="2496"/>
            <a:chExt cx="4224" cy="1002"/>
          </a:xfrm>
        </p:grpSpPr>
        <p:sp>
          <p:nvSpPr>
            <p:cNvPr id="338005" name="Text Box 85"/>
            <p:cNvSpPr txBox="1">
              <a:spLocks noChangeArrowheads="1"/>
            </p:cNvSpPr>
            <p:nvPr/>
          </p:nvSpPr>
          <p:spPr bwMode="auto">
            <a:xfrm>
              <a:off x="240" y="2496"/>
              <a:ext cx="3341" cy="1002"/>
            </a:xfrm>
            <a:prstGeom prst="rect">
              <a:avLst/>
            </a:prstGeom>
            <a:solidFill>
              <a:srgbClr val="FFFF99"/>
            </a:solidFill>
            <a:ln w="38100">
              <a:solidFill>
                <a:srgbClr val="663300"/>
              </a:solidFill>
              <a:miter lim="800000"/>
              <a:headEnd/>
              <a:tailEnd/>
            </a:ln>
            <a:effectLst>
              <a:outerShdw dist="107763" dir="2700000" algn="ctr" rotWithShape="0">
                <a:schemeClr val="bg2">
                  <a:alpha val="50000"/>
                </a:schemeClr>
              </a:outerShdw>
            </a:effectLst>
          </p:spPr>
          <p:txBody>
            <a:bodyPr wrap="none">
              <a:spAutoFit/>
            </a:bodyPr>
            <a:lstStyle/>
            <a:p>
              <a:r>
                <a:rPr lang="en-US" sz="2400" dirty="0">
                  <a:latin typeface="Comic Sans MS" pitchFamily="66" charset="0"/>
                </a:rPr>
                <a:t>Search can be discontinued below</a:t>
              </a:r>
            </a:p>
            <a:p>
              <a:r>
                <a:rPr lang="en-US" sz="2400" dirty="0">
                  <a:latin typeface="Comic Sans MS" pitchFamily="66" charset="0"/>
                </a:rPr>
                <a:t>any MIN node whose beta value is </a:t>
              </a:r>
            </a:p>
            <a:p>
              <a:r>
                <a:rPr lang="en-US" sz="2400" dirty="0">
                  <a:latin typeface="Comic Sans MS" pitchFamily="66" charset="0"/>
                </a:rPr>
                <a:t>less than or equal to the alpha value</a:t>
              </a:r>
            </a:p>
            <a:p>
              <a:r>
                <a:rPr lang="en-US" sz="2400" dirty="0">
                  <a:latin typeface="Comic Sans MS" pitchFamily="66" charset="0"/>
                </a:rPr>
                <a:t>of one of its MAX ancestors</a:t>
              </a:r>
            </a:p>
          </p:txBody>
        </p:sp>
        <p:sp>
          <p:nvSpPr>
            <p:cNvPr id="338007" name="Freeform 87"/>
            <p:cNvSpPr>
              <a:spLocks/>
            </p:cNvSpPr>
            <p:nvPr/>
          </p:nvSpPr>
          <p:spPr bwMode="auto">
            <a:xfrm>
              <a:off x="3600" y="2544"/>
              <a:ext cx="864" cy="432"/>
            </a:xfrm>
            <a:custGeom>
              <a:avLst/>
              <a:gdLst/>
              <a:ahLst/>
              <a:cxnLst>
                <a:cxn ang="0">
                  <a:pos x="0" y="432"/>
                </a:cxn>
                <a:cxn ang="0">
                  <a:pos x="432" y="336"/>
                </a:cxn>
                <a:cxn ang="0">
                  <a:pos x="864" y="0"/>
                </a:cxn>
              </a:cxnLst>
              <a:rect l="0" t="0" r="r" b="b"/>
              <a:pathLst>
                <a:path w="864" h="432">
                  <a:moveTo>
                    <a:pt x="0" y="432"/>
                  </a:moveTo>
                  <a:cubicBezTo>
                    <a:pt x="144" y="420"/>
                    <a:pt x="288" y="408"/>
                    <a:pt x="432" y="336"/>
                  </a:cubicBezTo>
                  <a:cubicBezTo>
                    <a:pt x="576" y="264"/>
                    <a:pt x="720" y="132"/>
                    <a:pt x="864" y="0"/>
                  </a:cubicBezTo>
                </a:path>
              </a:pathLst>
            </a:custGeom>
            <a:noFill/>
            <a:ln w="38100" cmpd="sng">
              <a:solidFill>
                <a:srgbClr val="663300"/>
              </a:solidFill>
              <a:round/>
              <a:headEnd type="none" w="med" len="med"/>
              <a:tailEnd type="triangle" w="med" len="med"/>
            </a:ln>
            <a:effectLst/>
          </p:spPr>
          <p:txBody>
            <a:bodyPr wrap="none"/>
            <a:lstStyle/>
            <a:p>
              <a:endParaRPr lang="en-US"/>
            </a:p>
          </p:txBody>
        </p:sp>
      </p:grpSp>
    </p:spTree>
    <p:extLst>
      <p:ext uri="{BB962C8B-B14F-4D97-AF65-F5344CB8AC3E}">
        <p14:creationId xmlns:p14="http://schemas.microsoft.com/office/powerpoint/2010/main" val="1564574584"/>
      </p:ext>
    </p:extLst>
  </p:cSld>
  <p:clrMapOvr>
    <a:masterClrMapping/>
  </p:clrMapOvr>
  <mc:AlternateContent xmlns:mc="http://schemas.openxmlformats.org/markup-compatibility/2006" xmlns:p14="http://schemas.microsoft.com/office/powerpoint/2010/main">
    <mc:Choice Requires="p14">
      <p:transition spd="slow" p14:dur="2000" advTm="32689"/>
    </mc:Choice>
    <mc:Fallback xmlns="">
      <p:transition spd="slow" advTm="32689"/>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p:txBody>
          <a:bodyPr/>
          <a:lstStyle/>
          <a:p>
            <a:r>
              <a:rPr lang="en-US"/>
              <a:t>Alpha-Beta Pruning</a:t>
            </a:r>
          </a:p>
        </p:txBody>
      </p:sp>
      <p:sp>
        <p:nvSpPr>
          <p:cNvPr id="329731" name="Rectangle 3"/>
          <p:cNvSpPr>
            <a:spLocks noGrp="1" noChangeArrowheads="1"/>
          </p:cNvSpPr>
          <p:nvPr>
            <p:ph idx="1"/>
          </p:nvPr>
        </p:nvSpPr>
        <p:spPr/>
        <p:txBody>
          <a:bodyPr/>
          <a:lstStyle/>
          <a:p>
            <a:r>
              <a:rPr lang="en-US" dirty="0"/>
              <a:t>Explore the game tree to depth h in </a:t>
            </a:r>
            <a:r>
              <a:rPr lang="en-US" dirty="0">
                <a:solidFill>
                  <a:schemeClr val="accent2"/>
                </a:solidFill>
              </a:rPr>
              <a:t>depth-first</a:t>
            </a:r>
            <a:r>
              <a:rPr lang="en-US" dirty="0"/>
              <a:t> manner</a:t>
            </a:r>
          </a:p>
          <a:p>
            <a:r>
              <a:rPr lang="en-US" dirty="0"/>
              <a:t>Back up alpha and beta values whenever possible</a:t>
            </a:r>
          </a:p>
          <a:p>
            <a:r>
              <a:rPr lang="en-US" dirty="0"/>
              <a:t>Prune branches that can’t lead to changing the final decision</a:t>
            </a:r>
          </a:p>
        </p:txBody>
      </p:sp>
    </p:spTree>
    <p:extLst>
      <p:ext uri="{BB962C8B-B14F-4D97-AF65-F5344CB8AC3E}">
        <p14:creationId xmlns:p14="http://schemas.microsoft.com/office/powerpoint/2010/main" val="352991456"/>
      </p:ext>
    </p:extLst>
  </p:cSld>
  <p:clrMapOvr>
    <a:masterClrMapping/>
  </p:clrMapOvr>
  <mc:AlternateContent xmlns:mc="http://schemas.openxmlformats.org/markup-compatibility/2006" xmlns:p14="http://schemas.microsoft.com/office/powerpoint/2010/main">
    <mc:Choice Requires="p14">
      <p:transition spd="slow" p14:dur="2000" advTm="51044"/>
    </mc:Choice>
    <mc:Fallback xmlns="">
      <p:transition spd="slow" advTm="51044"/>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a:t>Alpha-Beta Algorithm</a:t>
            </a:r>
          </a:p>
        </p:txBody>
      </p:sp>
      <p:sp>
        <p:nvSpPr>
          <p:cNvPr id="356355" name="Rectangle 3"/>
          <p:cNvSpPr>
            <a:spLocks noGrp="1" noChangeArrowheads="1"/>
          </p:cNvSpPr>
          <p:nvPr>
            <p:ph idx="1"/>
          </p:nvPr>
        </p:nvSpPr>
        <p:spPr/>
        <p:txBody>
          <a:bodyPr>
            <a:normAutofit lnSpcReduction="10000"/>
          </a:bodyPr>
          <a:lstStyle/>
          <a:p>
            <a:r>
              <a:rPr lang="en-US"/>
              <a:t>Update the alpha/beta value of the parent of a node N when the search below N has been completed or discontinued</a:t>
            </a:r>
          </a:p>
          <a:p>
            <a:r>
              <a:rPr lang="en-US"/>
              <a:t>Discontinue the search below a MAX node N if its alpha value is </a:t>
            </a:r>
            <a:r>
              <a:rPr lang="en-US">
                <a:sym typeface="Symbol" pitchFamily="18" charset="2"/>
              </a:rPr>
              <a:t></a:t>
            </a:r>
            <a:r>
              <a:rPr lang="en-US"/>
              <a:t> the beta value of a MIN ancestor of N</a:t>
            </a:r>
          </a:p>
          <a:p>
            <a:r>
              <a:rPr lang="en-US"/>
              <a:t>Discontinue the search below a MIN node N if its beta value is </a:t>
            </a:r>
            <a:r>
              <a:rPr lang="en-US">
                <a:sym typeface="Symbol" pitchFamily="18" charset="2"/>
              </a:rPr>
              <a:t></a:t>
            </a:r>
            <a:r>
              <a:rPr lang="en-US"/>
              <a:t> the alpha value of a MAX ancestor of N</a:t>
            </a:r>
          </a:p>
        </p:txBody>
      </p:sp>
    </p:spTree>
    <p:custDataLst>
      <p:tags r:id="rId1"/>
    </p:custDataLst>
    <p:extLst>
      <p:ext uri="{BB962C8B-B14F-4D97-AF65-F5344CB8AC3E}">
        <p14:creationId xmlns:p14="http://schemas.microsoft.com/office/powerpoint/2010/main" val="1377567978"/>
      </p:ext>
    </p:extLst>
  </p:cSld>
  <p:clrMapOvr>
    <a:masterClrMapping/>
  </p:clrMapOvr>
  <mc:AlternateContent xmlns:mc="http://schemas.openxmlformats.org/markup-compatibility/2006" xmlns:p14="http://schemas.microsoft.com/office/powerpoint/2010/main">
    <mc:Choice Requires="p14">
      <p:transition spd="slow" p14:dur="2000" advTm="38949"/>
    </mc:Choice>
    <mc:Fallback xmlns="">
      <p:transition spd="slow" advTm="38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63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56355">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63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56355">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63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srcRect l="-38849" r="-38849"/>
          <a:stretch>
            <a:fillRect/>
          </a:stretch>
        </p:blipFill>
        <p:spPr>
          <a:xfrm>
            <a:off x="-685800" y="609600"/>
            <a:ext cx="5257800" cy="3048000"/>
          </a:xfrm>
        </p:spPr>
      </p:pic>
      <p:pic>
        <p:nvPicPr>
          <p:cNvPr id="5" name="Picture 4"/>
          <p:cNvPicPr>
            <a:picLocks noChangeAspect="1"/>
          </p:cNvPicPr>
          <p:nvPr/>
        </p:nvPicPr>
        <p:blipFill>
          <a:blip r:embed="rId5"/>
          <a:stretch>
            <a:fillRect/>
          </a:stretch>
        </p:blipFill>
        <p:spPr>
          <a:xfrm>
            <a:off x="533400" y="4168927"/>
            <a:ext cx="3276600" cy="2327503"/>
          </a:xfrm>
          <a:prstGeom prst="rect">
            <a:avLst/>
          </a:prstGeom>
        </p:spPr>
      </p:pic>
      <p:sp>
        <p:nvSpPr>
          <p:cNvPr id="6" name="TextBox 5"/>
          <p:cNvSpPr txBox="1"/>
          <p:nvPr/>
        </p:nvSpPr>
        <p:spPr>
          <a:xfrm>
            <a:off x="3962400" y="1066800"/>
            <a:ext cx="4267200" cy="923330"/>
          </a:xfrm>
          <a:prstGeom prst="rect">
            <a:avLst/>
          </a:prstGeom>
          <a:noFill/>
        </p:spPr>
        <p:txBody>
          <a:bodyPr wrap="square" rtlCol="0">
            <a:spAutoFit/>
          </a:bodyPr>
          <a:lstStyle/>
          <a:p>
            <a:r>
              <a:rPr lang="en-US" dirty="0"/>
              <a:t>In 1968, David Levy, IM, had a friendly game against John McCarthy, which he won.</a:t>
            </a:r>
          </a:p>
        </p:txBody>
      </p:sp>
      <p:sp>
        <p:nvSpPr>
          <p:cNvPr id="7" name="TextBox 6"/>
          <p:cNvSpPr txBox="1"/>
          <p:nvPr/>
        </p:nvSpPr>
        <p:spPr>
          <a:xfrm>
            <a:off x="3962400" y="2277070"/>
            <a:ext cx="4267200" cy="923330"/>
          </a:xfrm>
          <a:prstGeom prst="rect">
            <a:avLst/>
          </a:prstGeom>
          <a:noFill/>
        </p:spPr>
        <p:txBody>
          <a:bodyPr wrap="square" rtlCol="0">
            <a:spAutoFit/>
          </a:bodyPr>
          <a:lstStyle/>
          <a:p>
            <a:r>
              <a:rPr lang="en-US" dirty="0"/>
              <a:t>McCarthy then bet that within 10 years, a computer could beat Levy. They had a bet of 500 pounds</a:t>
            </a:r>
          </a:p>
        </p:txBody>
      </p:sp>
      <p:sp>
        <p:nvSpPr>
          <p:cNvPr id="8" name="TextBox 7"/>
          <p:cNvSpPr txBox="1"/>
          <p:nvPr/>
        </p:nvSpPr>
        <p:spPr>
          <a:xfrm>
            <a:off x="3962400" y="3420070"/>
            <a:ext cx="4267200" cy="923330"/>
          </a:xfrm>
          <a:prstGeom prst="rect">
            <a:avLst/>
          </a:prstGeom>
          <a:noFill/>
        </p:spPr>
        <p:txBody>
          <a:bodyPr wrap="square" rtlCol="0">
            <a:spAutoFit/>
          </a:bodyPr>
          <a:lstStyle/>
          <a:p>
            <a:r>
              <a:rPr lang="en-US" dirty="0"/>
              <a:t>Levy won the bet in 1978. The first computer program that beat him was “Deep Thought”, in 1989. </a:t>
            </a:r>
          </a:p>
        </p:txBody>
      </p:sp>
    </p:spTree>
    <p:custDataLst>
      <p:tags r:id="rId1"/>
    </p:custDataLst>
    <p:extLst>
      <p:ext uri="{BB962C8B-B14F-4D97-AF65-F5344CB8AC3E}">
        <p14:creationId xmlns:p14="http://schemas.microsoft.com/office/powerpoint/2010/main" val="1882434629"/>
      </p:ext>
    </p:extLst>
  </p:cSld>
  <p:clrMapOvr>
    <a:masterClrMapping/>
  </p:clrMapOvr>
  <mc:AlternateContent xmlns:mc="http://schemas.openxmlformats.org/markup-compatibility/2006" xmlns:p14="http://schemas.microsoft.com/office/powerpoint/2010/main">
    <mc:Choice Requires="p14">
      <p:transition spd="slow" p14:dur="2000" advTm="107644"/>
    </mc:Choice>
    <mc:Fallback xmlns="">
      <p:transition spd="slow" advTm="1076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t>Example</a:t>
            </a:r>
          </a:p>
        </p:txBody>
      </p:sp>
      <p:sp>
        <p:nvSpPr>
          <p:cNvPr id="247823" name="Rectangle 15"/>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24" name="Rectangle 16"/>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25" name="Rectangle 17"/>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47827" name="Rectangle 19"/>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28" name="Rectangle 20"/>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29" name="Rectangle 21"/>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47830" name="Rectangle 22"/>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47831" name="Rectangle 23"/>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32" name="Rectangle 24"/>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33" name="Rectangle 25"/>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47834" name="Rectangle 26"/>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47835" name="Rectangle 27"/>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36" name="Rectangle 28"/>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37" name="Rectangle 29"/>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38" name="Rectangle 30"/>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47839" name="Rectangle 31"/>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40" name="Rectangle 32"/>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11" name="Rectangle 3"/>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12" name="Rectangle 4"/>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13" name="Rectangle 5"/>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14" name="Rectangle 6"/>
          <p:cNvSpPr>
            <a:spLocks noChangeArrowheads="1"/>
          </p:cNvSpPr>
          <p:nvPr/>
        </p:nvSpPr>
        <p:spPr bwMode="auto">
          <a:xfrm>
            <a:off x="3962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16" name="Rectangle 8"/>
          <p:cNvSpPr>
            <a:spLocks noChangeArrowheads="1"/>
          </p:cNvSpPr>
          <p:nvPr/>
        </p:nvSpPr>
        <p:spPr bwMode="auto">
          <a:xfrm>
            <a:off x="2590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17" name="Rectangle 9"/>
          <p:cNvSpPr>
            <a:spLocks noChangeArrowheads="1"/>
          </p:cNvSpPr>
          <p:nvPr/>
        </p:nvSpPr>
        <p:spPr bwMode="auto">
          <a:xfrm>
            <a:off x="3505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18" name="Rectangle 10"/>
          <p:cNvSpPr>
            <a:spLocks noChangeArrowheads="1"/>
          </p:cNvSpPr>
          <p:nvPr/>
        </p:nvSpPr>
        <p:spPr bwMode="auto">
          <a:xfrm>
            <a:off x="3733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21" name="Rectangle 13"/>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22" name="Rectangle 14"/>
          <p:cNvSpPr>
            <a:spLocks noChangeArrowheads="1"/>
          </p:cNvSpPr>
          <p:nvPr/>
        </p:nvSpPr>
        <p:spPr bwMode="auto">
          <a:xfrm>
            <a:off x="3048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26" name="Rectangle 18"/>
          <p:cNvSpPr>
            <a:spLocks noChangeArrowheads="1"/>
          </p:cNvSpPr>
          <p:nvPr/>
        </p:nvSpPr>
        <p:spPr bwMode="auto">
          <a:xfrm>
            <a:off x="3276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44" name="Rectangle 36"/>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45" name="Rectangle 37"/>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46" name="Rectangle 38"/>
          <p:cNvSpPr>
            <a:spLocks noChangeArrowheads="1"/>
          </p:cNvSpPr>
          <p:nvPr/>
        </p:nvSpPr>
        <p:spPr bwMode="auto">
          <a:xfrm>
            <a:off x="4648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47" name="Rectangle 39"/>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48" name="Rectangle 40"/>
          <p:cNvSpPr>
            <a:spLocks noChangeArrowheads="1"/>
          </p:cNvSpPr>
          <p:nvPr/>
        </p:nvSpPr>
        <p:spPr bwMode="auto">
          <a:xfrm>
            <a:off x="4876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49" name="Rectangle 41"/>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50" name="Rectangle 42"/>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51" name="Rectangle 43"/>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52" name="Rectangle 44"/>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53" name="Rectangle 45"/>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55" name="Rectangle 47"/>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56" name="Rectangle 48"/>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57" name="Rectangle 49"/>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59" name="Rectangle 51"/>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62" name="Rectangle 5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815" name="Rectangle 7"/>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47819" name="Rectangle 11"/>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47820" name="Rectangle 12"/>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47867" name="Rectangle 59"/>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47868" name="Rectangle 60"/>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47869" name="Rectangle 61"/>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47870" name="Rectangle 62"/>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47871" name="Rectangle 63"/>
          <p:cNvSpPr>
            <a:spLocks noChangeArrowheads="1"/>
          </p:cNvSpPr>
          <p:nvPr/>
        </p:nvSpPr>
        <p:spPr bwMode="auto">
          <a:xfrm>
            <a:off x="3276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47872" name="Rectangle 64"/>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47873" name="Rectangle 65"/>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47874" name="Rectangle 66"/>
          <p:cNvSpPr>
            <a:spLocks noChangeArrowheads="1"/>
          </p:cNvSpPr>
          <p:nvPr/>
        </p:nvSpPr>
        <p:spPr bwMode="auto">
          <a:xfrm>
            <a:off x="3733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47875" name="Rectangle 67"/>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47876" name="Rectangle 68"/>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47878" name="Line 70"/>
          <p:cNvSpPr>
            <a:spLocks noChangeShapeType="1"/>
          </p:cNvSpPr>
          <p:nvPr/>
        </p:nvSpPr>
        <p:spPr bwMode="auto">
          <a:xfrm>
            <a:off x="1981200" y="5410200"/>
            <a:ext cx="0" cy="609600"/>
          </a:xfrm>
          <a:prstGeom prst="line">
            <a:avLst/>
          </a:prstGeom>
          <a:noFill/>
          <a:ln w="9525">
            <a:solidFill>
              <a:schemeClr val="tx1"/>
            </a:solidFill>
            <a:round/>
            <a:headEnd/>
            <a:tailEnd/>
          </a:ln>
          <a:effectLst/>
        </p:spPr>
        <p:txBody>
          <a:bodyPr wrap="none"/>
          <a:lstStyle/>
          <a:p>
            <a:endParaRPr lang="en-US"/>
          </a:p>
        </p:txBody>
      </p:sp>
      <p:sp>
        <p:nvSpPr>
          <p:cNvPr id="247879" name="Line 71"/>
          <p:cNvSpPr>
            <a:spLocks noChangeShapeType="1"/>
          </p:cNvSpPr>
          <p:nvPr/>
        </p:nvSpPr>
        <p:spPr bwMode="auto">
          <a:xfrm>
            <a:off x="1981200" y="5410200"/>
            <a:ext cx="228600" cy="609600"/>
          </a:xfrm>
          <a:prstGeom prst="line">
            <a:avLst/>
          </a:prstGeom>
          <a:noFill/>
          <a:ln w="9525">
            <a:solidFill>
              <a:schemeClr val="tx1"/>
            </a:solidFill>
            <a:round/>
            <a:headEnd/>
            <a:tailEnd/>
          </a:ln>
          <a:effectLst/>
        </p:spPr>
        <p:txBody>
          <a:bodyPr wrap="none"/>
          <a:lstStyle/>
          <a:p>
            <a:endParaRPr lang="en-US"/>
          </a:p>
        </p:txBody>
      </p:sp>
      <p:sp>
        <p:nvSpPr>
          <p:cNvPr id="247882" name="Line 74"/>
          <p:cNvSpPr>
            <a:spLocks noChangeShapeType="1"/>
          </p:cNvSpPr>
          <p:nvPr/>
        </p:nvSpPr>
        <p:spPr bwMode="auto">
          <a:xfrm>
            <a:off x="5181600" y="5410200"/>
            <a:ext cx="0" cy="609600"/>
          </a:xfrm>
          <a:prstGeom prst="line">
            <a:avLst/>
          </a:prstGeom>
          <a:noFill/>
          <a:ln w="9525">
            <a:solidFill>
              <a:schemeClr val="tx1"/>
            </a:solidFill>
            <a:round/>
            <a:headEnd/>
            <a:tailEnd/>
          </a:ln>
          <a:effectLst/>
        </p:spPr>
        <p:txBody>
          <a:bodyPr wrap="none"/>
          <a:lstStyle/>
          <a:p>
            <a:endParaRPr lang="en-US"/>
          </a:p>
        </p:txBody>
      </p:sp>
      <p:sp>
        <p:nvSpPr>
          <p:cNvPr id="247883" name="Line 75"/>
          <p:cNvSpPr>
            <a:spLocks noChangeShapeType="1"/>
          </p:cNvSpPr>
          <p:nvPr/>
        </p:nvSpPr>
        <p:spPr bwMode="auto">
          <a:xfrm>
            <a:off x="5181600" y="5410200"/>
            <a:ext cx="228600" cy="609600"/>
          </a:xfrm>
          <a:prstGeom prst="line">
            <a:avLst/>
          </a:prstGeom>
          <a:noFill/>
          <a:ln w="9525">
            <a:solidFill>
              <a:schemeClr val="tx1"/>
            </a:solidFill>
            <a:round/>
            <a:headEnd/>
            <a:tailEnd/>
          </a:ln>
          <a:effectLst/>
        </p:spPr>
        <p:txBody>
          <a:bodyPr wrap="none"/>
          <a:lstStyle/>
          <a:p>
            <a:endParaRPr lang="en-US"/>
          </a:p>
        </p:txBody>
      </p:sp>
      <p:sp>
        <p:nvSpPr>
          <p:cNvPr id="247885" name="Line 77"/>
          <p:cNvSpPr>
            <a:spLocks noChangeShapeType="1"/>
          </p:cNvSpPr>
          <p:nvPr/>
        </p:nvSpPr>
        <p:spPr bwMode="auto">
          <a:xfrm>
            <a:off x="5638800" y="5410200"/>
            <a:ext cx="0" cy="609600"/>
          </a:xfrm>
          <a:prstGeom prst="line">
            <a:avLst/>
          </a:prstGeom>
          <a:noFill/>
          <a:ln w="9525">
            <a:solidFill>
              <a:schemeClr val="tx1"/>
            </a:solidFill>
            <a:round/>
            <a:headEnd/>
            <a:tailEnd/>
          </a:ln>
          <a:effectLst/>
        </p:spPr>
        <p:txBody>
          <a:bodyPr wrap="none"/>
          <a:lstStyle/>
          <a:p>
            <a:endParaRPr lang="en-US"/>
          </a:p>
        </p:txBody>
      </p:sp>
      <p:sp>
        <p:nvSpPr>
          <p:cNvPr id="247886" name="Line 78"/>
          <p:cNvSpPr>
            <a:spLocks noChangeShapeType="1"/>
          </p:cNvSpPr>
          <p:nvPr/>
        </p:nvSpPr>
        <p:spPr bwMode="auto">
          <a:xfrm>
            <a:off x="5638800" y="5410200"/>
            <a:ext cx="228600" cy="609600"/>
          </a:xfrm>
          <a:prstGeom prst="line">
            <a:avLst/>
          </a:prstGeom>
          <a:noFill/>
          <a:ln w="9525">
            <a:solidFill>
              <a:schemeClr val="tx1"/>
            </a:solidFill>
            <a:round/>
            <a:headEnd/>
            <a:tailEnd/>
          </a:ln>
          <a:effectLst/>
        </p:spPr>
        <p:txBody>
          <a:bodyPr wrap="none"/>
          <a:lstStyle/>
          <a:p>
            <a:endParaRPr lang="en-US"/>
          </a:p>
        </p:txBody>
      </p:sp>
      <p:sp>
        <p:nvSpPr>
          <p:cNvPr id="247888" name="Line 80"/>
          <p:cNvSpPr>
            <a:spLocks noChangeShapeType="1"/>
          </p:cNvSpPr>
          <p:nvPr/>
        </p:nvSpPr>
        <p:spPr bwMode="auto">
          <a:xfrm>
            <a:off x="6096000" y="5410200"/>
            <a:ext cx="0" cy="609600"/>
          </a:xfrm>
          <a:prstGeom prst="line">
            <a:avLst/>
          </a:prstGeom>
          <a:noFill/>
          <a:ln w="9525">
            <a:solidFill>
              <a:schemeClr val="tx1"/>
            </a:solidFill>
            <a:round/>
            <a:headEnd/>
            <a:tailEnd/>
          </a:ln>
          <a:effectLst/>
        </p:spPr>
        <p:txBody>
          <a:bodyPr wrap="none"/>
          <a:lstStyle/>
          <a:p>
            <a:endParaRPr lang="en-US"/>
          </a:p>
        </p:txBody>
      </p:sp>
      <p:sp>
        <p:nvSpPr>
          <p:cNvPr id="247889" name="Line 81"/>
          <p:cNvSpPr>
            <a:spLocks noChangeShapeType="1"/>
          </p:cNvSpPr>
          <p:nvPr/>
        </p:nvSpPr>
        <p:spPr bwMode="auto">
          <a:xfrm>
            <a:off x="6096000" y="5410200"/>
            <a:ext cx="228600" cy="609600"/>
          </a:xfrm>
          <a:prstGeom prst="line">
            <a:avLst/>
          </a:prstGeom>
          <a:noFill/>
          <a:ln w="9525">
            <a:solidFill>
              <a:schemeClr val="tx1"/>
            </a:solidFill>
            <a:round/>
            <a:headEnd/>
            <a:tailEnd/>
          </a:ln>
          <a:effectLst/>
        </p:spPr>
        <p:txBody>
          <a:bodyPr wrap="none"/>
          <a:lstStyle/>
          <a:p>
            <a:endParaRPr lang="en-US"/>
          </a:p>
        </p:txBody>
      </p:sp>
      <p:sp>
        <p:nvSpPr>
          <p:cNvPr id="247891" name="Line 83"/>
          <p:cNvSpPr>
            <a:spLocks noChangeShapeType="1"/>
          </p:cNvSpPr>
          <p:nvPr/>
        </p:nvSpPr>
        <p:spPr bwMode="auto">
          <a:xfrm>
            <a:off x="6553200" y="5410200"/>
            <a:ext cx="0" cy="609600"/>
          </a:xfrm>
          <a:prstGeom prst="line">
            <a:avLst/>
          </a:prstGeom>
          <a:noFill/>
          <a:ln w="9525">
            <a:solidFill>
              <a:schemeClr val="tx1"/>
            </a:solidFill>
            <a:round/>
            <a:headEnd/>
            <a:tailEnd/>
          </a:ln>
          <a:effectLst/>
        </p:spPr>
        <p:txBody>
          <a:bodyPr wrap="none"/>
          <a:lstStyle/>
          <a:p>
            <a:endParaRPr lang="en-US"/>
          </a:p>
        </p:txBody>
      </p:sp>
      <p:sp>
        <p:nvSpPr>
          <p:cNvPr id="247892" name="Line 84"/>
          <p:cNvSpPr>
            <a:spLocks noChangeShapeType="1"/>
          </p:cNvSpPr>
          <p:nvPr/>
        </p:nvSpPr>
        <p:spPr bwMode="auto">
          <a:xfrm>
            <a:off x="6553200" y="5410200"/>
            <a:ext cx="228600" cy="609600"/>
          </a:xfrm>
          <a:prstGeom prst="line">
            <a:avLst/>
          </a:prstGeom>
          <a:noFill/>
          <a:ln w="9525">
            <a:solidFill>
              <a:schemeClr val="tx1"/>
            </a:solidFill>
            <a:round/>
            <a:headEnd/>
            <a:tailEnd/>
          </a:ln>
          <a:effectLst/>
        </p:spPr>
        <p:txBody>
          <a:bodyPr wrap="none"/>
          <a:lstStyle/>
          <a:p>
            <a:endParaRPr lang="en-US"/>
          </a:p>
        </p:txBody>
      </p:sp>
      <p:sp>
        <p:nvSpPr>
          <p:cNvPr id="247894" name="Line 86"/>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47895" name="Line 87"/>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47897" name="Line 89"/>
          <p:cNvSpPr>
            <a:spLocks noChangeShapeType="1"/>
          </p:cNvSpPr>
          <p:nvPr/>
        </p:nvSpPr>
        <p:spPr bwMode="auto">
          <a:xfrm>
            <a:off x="3810000" y="5410200"/>
            <a:ext cx="0" cy="609600"/>
          </a:xfrm>
          <a:prstGeom prst="line">
            <a:avLst/>
          </a:prstGeom>
          <a:noFill/>
          <a:ln w="9525">
            <a:solidFill>
              <a:schemeClr val="tx1"/>
            </a:solidFill>
            <a:round/>
            <a:headEnd/>
            <a:tailEnd/>
          </a:ln>
          <a:effectLst/>
        </p:spPr>
        <p:txBody>
          <a:bodyPr wrap="none"/>
          <a:lstStyle/>
          <a:p>
            <a:endParaRPr lang="en-US"/>
          </a:p>
        </p:txBody>
      </p:sp>
      <p:sp>
        <p:nvSpPr>
          <p:cNvPr id="247898" name="Line 90"/>
          <p:cNvSpPr>
            <a:spLocks noChangeShapeType="1"/>
          </p:cNvSpPr>
          <p:nvPr/>
        </p:nvSpPr>
        <p:spPr bwMode="auto">
          <a:xfrm>
            <a:off x="3810000" y="5410200"/>
            <a:ext cx="228600" cy="609600"/>
          </a:xfrm>
          <a:prstGeom prst="line">
            <a:avLst/>
          </a:prstGeom>
          <a:noFill/>
          <a:ln w="9525">
            <a:solidFill>
              <a:schemeClr val="tx1"/>
            </a:solidFill>
            <a:round/>
            <a:headEnd/>
            <a:tailEnd/>
          </a:ln>
          <a:effectLst/>
        </p:spPr>
        <p:txBody>
          <a:bodyPr wrap="none"/>
          <a:lstStyle/>
          <a:p>
            <a:endParaRPr lang="en-US"/>
          </a:p>
        </p:txBody>
      </p:sp>
      <p:sp>
        <p:nvSpPr>
          <p:cNvPr id="247900" name="Line 92"/>
          <p:cNvSpPr>
            <a:spLocks noChangeShapeType="1"/>
          </p:cNvSpPr>
          <p:nvPr/>
        </p:nvSpPr>
        <p:spPr bwMode="auto">
          <a:xfrm>
            <a:off x="2438400" y="5410200"/>
            <a:ext cx="0" cy="609600"/>
          </a:xfrm>
          <a:prstGeom prst="line">
            <a:avLst/>
          </a:prstGeom>
          <a:noFill/>
          <a:ln w="9525">
            <a:solidFill>
              <a:schemeClr val="tx1"/>
            </a:solidFill>
            <a:round/>
            <a:headEnd/>
            <a:tailEnd/>
          </a:ln>
          <a:effectLst/>
        </p:spPr>
        <p:txBody>
          <a:bodyPr wrap="none"/>
          <a:lstStyle/>
          <a:p>
            <a:endParaRPr lang="en-US"/>
          </a:p>
        </p:txBody>
      </p:sp>
      <p:sp>
        <p:nvSpPr>
          <p:cNvPr id="247901" name="Line 93"/>
          <p:cNvSpPr>
            <a:spLocks noChangeShapeType="1"/>
          </p:cNvSpPr>
          <p:nvPr/>
        </p:nvSpPr>
        <p:spPr bwMode="auto">
          <a:xfrm>
            <a:off x="2438400" y="5410200"/>
            <a:ext cx="228600" cy="609600"/>
          </a:xfrm>
          <a:prstGeom prst="line">
            <a:avLst/>
          </a:prstGeom>
          <a:noFill/>
          <a:ln w="9525">
            <a:solidFill>
              <a:schemeClr val="tx1"/>
            </a:solidFill>
            <a:round/>
            <a:headEnd/>
            <a:tailEnd/>
          </a:ln>
          <a:effectLst/>
        </p:spPr>
        <p:txBody>
          <a:bodyPr wrap="none"/>
          <a:lstStyle/>
          <a:p>
            <a:endParaRPr lang="en-US"/>
          </a:p>
        </p:txBody>
      </p:sp>
      <p:sp>
        <p:nvSpPr>
          <p:cNvPr id="247903" name="Line 95"/>
          <p:cNvSpPr>
            <a:spLocks noChangeShapeType="1"/>
          </p:cNvSpPr>
          <p:nvPr/>
        </p:nvSpPr>
        <p:spPr bwMode="auto">
          <a:xfrm>
            <a:off x="4724400" y="5410200"/>
            <a:ext cx="0" cy="609600"/>
          </a:xfrm>
          <a:prstGeom prst="line">
            <a:avLst/>
          </a:prstGeom>
          <a:noFill/>
          <a:ln w="9525">
            <a:solidFill>
              <a:schemeClr val="tx1"/>
            </a:solidFill>
            <a:round/>
            <a:headEnd/>
            <a:tailEnd/>
          </a:ln>
          <a:effectLst/>
        </p:spPr>
        <p:txBody>
          <a:bodyPr wrap="none"/>
          <a:lstStyle/>
          <a:p>
            <a:endParaRPr lang="en-US"/>
          </a:p>
        </p:txBody>
      </p:sp>
      <p:sp>
        <p:nvSpPr>
          <p:cNvPr id="247904" name="Line 96"/>
          <p:cNvSpPr>
            <a:spLocks noChangeShapeType="1"/>
          </p:cNvSpPr>
          <p:nvPr/>
        </p:nvSpPr>
        <p:spPr bwMode="auto">
          <a:xfrm>
            <a:off x="4724400" y="5410200"/>
            <a:ext cx="228600" cy="609600"/>
          </a:xfrm>
          <a:prstGeom prst="line">
            <a:avLst/>
          </a:prstGeom>
          <a:noFill/>
          <a:ln w="9525">
            <a:solidFill>
              <a:schemeClr val="tx1"/>
            </a:solidFill>
            <a:round/>
            <a:headEnd/>
            <a:tailEnd/>
          </a:ln>
          <a:effectLst/>
        </p:spPr>
        <p:txBody>
          <a:bodyPr wrap="none"/>
          <a:lstStyle/>
          <a:p>
            <a:endParaRPr lang="en-US"/>
          </a:p>
        </p:txBody>
      </p:sp>
      <p:sp>
        <p:nvSpPr>
          <p:cNvPr id="247906" name="Line 98"/>
          <p:cNvSpPr>
            <a:spLocks noChangeShapeType="1"/>
          </p:cNvSpPr>
          <p:nvPr/>
        </p:nvSpPr>
        <p:spPr bwMode="auto">
          <a:xfrm>
            <a:off x="4267200" y="5410200"/>
            <a:ext cx="0" cy="609600"/>
          </a:xfrm>
          <a:prstGeom prst="line">
            <a:avLst/>
          </a:prstGeom>
          <a:noFill/>
          <a:ln w="9525">
            <a:solidFill>
              <a:schemeClr val="tx1"/>
            </a:solidFill>
            <a:round/>
            <a:headEnd/>
            <a:tailEnd/>
          </a:ln>
          <a:effectLst/>
        </p:spPr>
        <p:txBody>
          <a:bodyPr wrap="none"/>
          <a:lstStyle/>
          <a:p>
            <a:endParaRPr lang="en-US"/>
          </a:p>
        </p:txBody>
      </p:sp>
      <p:sp>
        <p:nvSpPr>
          <p:cNvPr id="247907" name="Line 99"/>
          <p:cNvSpPr>
            <a:spLocks noChangeShapeType="1"/>
          </p:cNvSpPr>
          <p:nvPr/>
        </p:nvSpPr>
        <p:spPr bwMode="auto">
          <a:xfrm>
            <a:off x="4267200" y="5410200"/>
            <a:ext cx="228600" cy="609600"/>
          </a:xfrm>
          <a:prstGeom prst="line">
            <a:avLst/>
          </a:prstGeom>
          <a:noFill/>
          <a:ln w="9525">
            <a:solidFill>
              <a:schemeClr val="tx1"/>
            </a:solidFill>
            <a:round/>
            <a:headEnd/>
            <a:tailEnd/>
          </a:ln>
          <a:effectLst/>
        </p:spPr>
        <p:txBody>
          <a:bodyPr wrap="none"/>
          <a:lstStyle/>
          <a:p>
            <a:endParaRPr lang="en-US"/>
          </a:p>
        </p:txBody>
      </p:sp>
      <p:sp>
        <p:nvSpPr>
          <p:cNvPr id="247908" name="Line 100"/>
          <p:cNvSpPr>
            <a:spLocks noChangeShapeType="1"/>
          </p:cNvSpPr>
          <p:nvPr/>
        </p:nvSpPr>
        <p:spPr bwMode="auto">
          <a:xfrm>
            <a:off x="2895600" y="5410200"/>
            <a:ext cx="0" cy="609600"/>
          </a:xfrm>
          <a:prstGeom prst="line">
            <a:avLst/>
          </a:prstGeom>
          <a:noFill/>
          <a:ln w="9525">
            <a:solidFill>
              <a:schemeClr val="tx1"/>
            </a:solidFill>
            <a:round/>
            <a:headEnd/>
            <a:tailEnd/>
          </a:ln>
          <a:effectLst/>
        </p:spPr>
        <p:txBody>
          <a:bodyPr wrap="none"/>
          <a:lstStyle/>
          <a:p>
            <a:endParaRPr lang="en-US"/>
          </a:p>
        </p:txBody>
      </p:sp>
      <p:sp>
        <p:nvSpPr>
          <p:cNvPr id="247909" name="Line 101"/>
          <p:cNvSpPr>
            <a:spLocks noChangeShapeType="1"/>
          </p:cNvSpPr>
          <p:nvPr/>
        </p:nvSpPr>
        <p:spPr bwMode="auto">
          <a:xfrm flipH="1">
            <a:off x="3124200" y="5410200"/>
            <a:ext cx="228600" cy="609600"/>
          </a:xfrm>
          <a:prstGeom prst="line">
            <a:avLst/>
          </a:prstGeom>
          <a:noFill/>
          <a:ln w="9525">
            <a:solidFill>
              <a:schemeClr val="tx1"/>
            </a:solidFill>
            <a:round/>
            <a:headEnd/>
            <a:tailEnd/>
          </a:ln>
          <a:effectLst/>
        </p:spPr>
        <p:txBody>
          <a:bodyPr wrap="none"/>
          <a:lstStyle/>
          <a:p>
            <a:endParaRPr lang="en-US"/>
          </a:p>
        </p:txBody>
      </p:sp>
      <p:sp>
        <p:nvSpPr>
          <p:cNvPr id="247910" name="Line 102"/>
          <p:cNvSpPr>
            <a:spLocks noChangeShapeType="1"/>
          </p:cNvSpPr>
          <p:nvPr/>
        </p:nvSpPr>
        <p:spPr bwMode="auto">
          <a:xfrm>
            <a:off x="3352800" y="5410200"/>
            <a:ext cx="0" cy="609600"/>
          </a:xfrm>
          <a:prstGeom prst="line">
            <a:avLst/>
          </a:prstGeom>
          <a:noFill/>
          <a:ln w="9525">
            <a:solidFill>
              <a:schemeClr val="tx1"/>
            </a:solidFill>
            <a:round/>
            <a:headEnd/>
            <a:tailEnd/>
          </a:ln>
          <a:effectLst/>
        </p:spPr>
        <p:txBody>
          <a:bodyPr wrap="none"/>
          <a:lstStyle/>
          <a:p>
            <a:endParaRPr lang="en-US"/>
          </a:p>
        </p:txBody>
      </p:sp>
      <p:sp>
        <p:nvSpPr>
          <p:cNvPr id="247911" name="Line 103"/>
          <p:cNvSpPr>
            <a:spLocks noChangeShapeType="1"/>
          </p:cNvSpPr>
          <p:nvPr/>
        </p:nvSpPr>
        <p:spPr bwMode="auto">
          <a:xfrm>
            <a:off x="3352800" y="5410200"/>
            <a:ext cx="228600" cy="609600"/>
          </a:xfrm>
          <a:prstGeom prst="line">
            <a:avLst/>
          </a:prstGeom>
          <a:noFill/>
          <a:ln w="9525">
            <a:solidFill>
              <a:schemeClr val="tx1"/>
            </a:solidFill>
            <a:round/>
            <a:headEnd/>
            <a:tailEnd/>
          </a:ln>
          <a:effectLst/>
        </p:spPr>
        <p:txBody>
          <a:bodyPr wrap="none"/>
          <a:lstStyle/>
          <a:p>
            <a:endParaRPr lang="en-US"/>
          </a:p>
        </p:txBody>
      </p:sp>
      <p:sp>
        <p:nvSpPr>
          <p:cNvPr id="247912" name="Line 104"/>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47914" name="Line 106"/>
          <p:cNvSpPr>
            <a:spLocks noChangeShapeType="1"/>
          </p:cNvSpPr>
          <p:nvPr/>
        </p:nvSpPr>
        <p:spPr bwMode="auto">
          <a:xfrm>
            <a:off x="2438400" y="4572000"/>
            <a:ext cx="0" cy="685800"/>
          </a:xfrm>
          <a:prstGeom prst="line">
            <a:avLst/>
          </a:prstGeom>
          <a:noFill/>
          <a:ln w="9525">
            <a:solidFill>
              <a:schemeClr val="tx1"/>
            </a:solidFill>
            <a:round/>
            <a:headEnd/>
            <a:tailEnd/>
          </a:ln>
          <a:effectLst/>
        </p:spPr>
        <p:txBody>
          <a:bodyPr wrap="none"/>
          <a:lstStyle/>
          <a:p>
            <a:endParaRPr lang="en-US"/>
          </a:p>
        </p:txBody>
      </p:sp>
      <p:sp>
        <p:nvSpPr>
          <p:cNvPr id="247915" name="Line 107"/>
          <p:cNvSpPr>
            <a:spLocks noChangeShapeType="1"/>
          </p:cNvSpPr>
          <p:nvPr/>
        </p:nvSpPr>
        <p:spPr bwMode="auto">
          <a:xfrm flipH="1">
            <a:off x="1981200" y="4572000"/>
            <a:ext cx="457200" cy="685800"/>
          </a:xfrm>
          <a:prstGeom prst="line">
            <a:avLst/>
          </a:prstGeom>
          <a:noFill/>
          <a:ln w="9525">
            <a:solidFill>
              <a:schemeClr val="tx1"/>
            </a:solidFill>
            <a:round/>
            <a:headEnd/>
            <a:tailEnd/>
          </a:ln>
          <a:effectLst/>
        </p:spPr>
        <p:txBody>
          <a:bodyPr wrap="none"/>
          <a:lstStyle/>
          <a:p>
            <a:endParaRPr lang="en-US"/>
          </a:p>
        </p:txBody>
      </p:sp>
      <p:sp>
        <p:nvSpPr>
          <p:cNvPr id="247918" name="Line 110"/>
          <p:cNvSpPr>
            <a:spLocks noChangeShapeType="1"/>
          </p:cNvSpPr>
          <p:nvPr/>
        </p:nvSpPr>
        <p:spPr bwMode="auto">
          <a:xfrm>
            <a:off x="4724400" y="4572000"/>
            <a:ext cx="0" cy="685800"/>
          </a:xfrm>
          <a:prstGeom prst="line">
            <a:avLst/>
          </a:prstGeom>
          <a:noFill/>
          <a:ln w="9525">
            <a:solidFill>
              <a:schemeClr val="tx1"/>
            </a:solidFill>
            <a:round/>
            <a:headEnd/>
            <a:tailEnd/>
          </a:ln>
          <a:effectLst/>
        </p:spPr>
        <p:txBody>
          <a:bodyPr wrap="none"/>
          <a:lstStyle/>
          <a:p>
            <a:endParaRPr lang="en-US"/>
          </a:p>
        </p:txBody>
      </p:sp>
      <p:sp>
        <p:nvSpPr>
          <p:cNvPr id="247919" name="Line 111"/>
          <p:cNvSpPr>
            <a:spLocks noChangeShapeType="1"/>
          </p:cNvSpPr>
          <p:nvPr/>
        </p:nvSpPr>
        <p:spPr bwMode="auto">
          <a:xfrm flipH="1">
            <a:off x="4267200" y="4572000"/>
            <a:ext cx="457200" cy="685800"/>
          </a:xfrm>
          <a:prstGeom prst="line">
            <a:avLst/>
          </a:prstGeom>
          <a:noFill/>
          <a:ln w="9525">
            <a:solidFill>
              <a:schemeClr val="tx1"/>
            </a:solidFill>
            <a:round/>
            <a:headEnd/>
            <a:tailEnd/>
          </a:ln>
          <a:effectLst/>
        </p:spPr>
        <p:txBody>
          <a:bodyPr wrap="none"/>
          <a:lstStyle/>
          <a:p>
            <a:endParaRPr lang="en-US"/>
          </a:p>
        </p:txBody>
      </p:sp>
      <p:sp>
        <p:nvSpPr>
          <p:cNvPr id="247921" name="Line 113"/>
          <p:cNvSpPr>
            <a:spLocks noChangeShapeType="1"/>
          </p:cNvSpPr>
          <p:nvPr/>
        </p:nvSpPr>
        <p:spPr bwMode="auto">
          <a:xfrm>
            <a:off x="6096000" y="4572000"/>
            <a:ext cx="0" cy="685800"/>
          </a:xfrm>
          <a:prstGeom prst="line">
            <a:avLst/>
          </a:prstGeom>
          <a:noFill/>
          <a:ln w="9525">
            <a:solidFill>
              <a:schemeClr val="tx1"/>
            </a:solidFill>
            <a:round/>
            <a:headEnd/>
            <a:tailEnd/>
          </a:ln>
          <a:effectLst/>
        </p:spPr>
        <p:txBody>
          <a:bodyPr wrap="none"/>
          <a:lstStyle/>
          <a:p>
            <a:endParaRPr lang="en-US"/>
          </a:p>
        </p:txBody>
      </p:sp>
      <p:sp>
        <p:nvSpPr>
          <p:cNvPr id="247922" name="Line 114"/>
          <p:cNvSpPr>
            <a:spLocks noChangeShapeType="1"/>
          </p:cNvSpPr>
          <p:nvPr/>
        </p:nvSpPr>
        <p:spPr bwMode="auto">
          <a:xfrm flipH="1">
            <a:off x="5638800" y="4572000"/>
            <a:ext cx="457200" cy="685800"/>
          </a:xfrm>
          <a:prstGeom prst="line">
            <a:avLst/>
          </a:prstGeom>
          <a:noFill/>
          <a:ln w="9525">
            <a:solidFill>
              <a:schemeClr val="tx1"/>
            </a:solidFill>
            <a:round/>
            <a:headEnd/>
            <a:tailEnd/>
          </a:ln>
          <a:effectLst/>
        </p:spPr>
        <p:txBody>
          <a:bodyPr wrap="none"/>
          <a:lstStyle/>
          <a:p>
            <a:endParaRPr lang="en-US"/>
          </a:p>
        </p:txBody>
      </p:sp>
      <p:sp>
        <p:nvSpPr>
          <p:cNvPr id="247929" name="Line 121"/>
          <p:cNvSpPr>
            <a:spLocks noChangeShapeType="1"/>
          </p:cNvSpPr>
          <p:nvPr/>
        </p:nvSpPr>
        <p:spPr bwMode="auto">
          <a:xfrm>
            <a:off x="3352800" y="4572000"/>
            <a:ext cx="0" cy="685800"/>
          </a:xfrm>
          <a:prstGeom prst="line">
            <a:avLst/>
          </a:prstGeom>
          <a:noFill/>
          <a:ln w="9525">
            <a:solidFill>
              <a:schemeClr val="tx1"/>
            </a:solidFill>
            <a:round/>
            <a:headEnd/>
            <a:tailEnd/>
          </a:ln>
          <a:effectLst/>
        </p:spPr>
        <p:txBody>
          <a:bodyPr wrap="none"/>
          <a:lstStyle/>
          <a:p>
            <a:endParaRPr lang="en-US"/>
          </a:p>
        </p:txBody>
      </p:sp>
      <p:sp>
        <p:nvSpPr>
          <p:cNvPr id="247930" name="Line 122"/>
          <p:cNvSpPr>
            <a:spLocks noChangeShapeType="1"/>
          </p:cNvSpPr>
          <p:nvPr/>
        </p:nvSpPr>
        <p:spPr bwMode="auto">
          <a:xfrm flipH="1">
            <a:off x="2895600" y="4572000"/>
            <a:ext cx="457200" cy="685800"/>
          </a:xfrm>
          <a:prstGeom prst="line">
            <a:avLst/>
          </a:prstGeom>
          <a:noFill/>
          <a:ln w="9525">
            <a:solidFill>
              <a:schemeClr val="tx1"/>
            </a:solidFill>
            <a:round/>
            <a:headEnd/>
            <a:tailEnd/>
          </a:ln>
          <a:effectLst/>
        </p:spPr>
        <p:txBody>
          <a:bodyPr wrap="none"/>
          <a:lstStyle/>
          <a:p>
            <a:endParaRPr lang="en-US"/>
          </a:p>
        </p:txBody>
      </p:sp>
      <p:sp>
        <p:nvSpPr>
          <p:cNvPr id="247931" name="Line 123"/>
          <p:cNvSpPr>
            <a:spLocks noChangeShapeType="1"/>
          </p:cNvSpPr>
          <p:nvPr/>
        </p:nvSpPr>
        <p:spPr bwMode="auto">
          <a:xfrm>
            <a:off x="3352800" y="4572000"/>
            <a:ext cx="457200" cy="685800"/>
          </a:xfrm>
          <a:prstGeom prst="line">
            <a:avLst/>
          </a:prstGeom>
          <a:noFill/>
          <a:ln w="9525">
            <a:solidFill>
              <a:schemeClr val="tx1"/>
            </a:solidFill>
            <a:round/>
            <a:headEnd/>
            <a:tailEnd/>
          </a:ln>
          <a:effectLst/>
        </p:spPr>
        <p:txBody>
          <a:bodyPr wrap="none"/>
          <a:lstStyle/>
          <a:p>
            <a:endParaRPr lang="en-US"/>
          </a:p>
        </p:txBody>
      </p:sp>
      <p:sp>
        <p:nvSpPr>
          <p:cNvPr id="247932" name="Line 124"/>
          <p:cNvSpPr>
            <a:spLocks noChangeShapeType="1"/>
          </p:cNvSpPr>
          <p:nvPr/>
        </p:nvSpPr>
        <p:spPr bwMode="auto">
          <a:xfrm>
            <a:off x="5181600" y="4572000"/>
            <a:ext cx="0" cy="685800"/>
          </a:xfrm>
          <a:prstGeom prst="line">
            <a:avLst/>
          </a:prstGeom>
          <a:noFill/>
          <a:ln w="9525">
            <a:solidFill>
              <a:schemeClr val="tx1"/>
            </a:solidFill>
            <a:round/>
            <a:headEnd/>
            <a:tailEnd/>
          </a:ln>
          <a:effectLst/>
        </p:spPr>
        <p:txBody>
          <a:bodyPr wrap="none"/>
          <a:lstStyle/>
          <a:p>
            <a:endParaRPr lang="en-US"/>
          </a:p>
        </p:txBody>
      </p:sp>
      <p:sp>
        <p:nvSpPr>
          <p:cNvPr id="247933" name="Line 125"/>
          <p:cNvSpPr>
            <a:spLocks noChangeShapeType="1"/>
          </p:cNvSpPr>
          <p:nvPr/>
        </p:nvSpPr>
        <p:spPr bwMode="auto">
          <a:xfrm>
            <a:off x="6553200" y="4572000"/>
            <a:ext cx="0" cy="685800"/>
          </a:xfrm>
          <a:prstGeom prst="line">
            <a:avLst/>
          </a:prstGeom>
          <a:noFill/>
          <a:ln w="9525">
            <a:solidFill>
              <a:schemeClr val="tx1"/>
            </a:solidFill>
            <a:round/>
            <a:headEnd/>
            <a:tailEnd/>
          </a:ln>
          <a:effectLst/>
        </p:spPr>
        <p:txBody>
          <a:bodyPr wrap="none"/>
          <a:lstStyle/>
          <a:p>
            <a:endParaRPr lang="en-US"/>
          </a:p>
        </p:txBody>
      </p:sp>
      <p:sp>
        <p:nvSpPr>
          <p:cNvPr id="247934" name="Line 126"/>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47935" name="Line 127"/>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47936" name="Line 128"/>
          <p:cNvSpPr>
            <a:spLocks noChangeShapeType="1"/>
          </p:cNvSpPr>
          <p:nvPr/>
        </p:nvSpPr>
        <p:spPr bwMode="auto">
          <a:xfrm flipH="1">
            <a:off x="2438400" y="3733800"/>
            <a:ext cx="609600" cy="685800"/>
          </a:xfrm>
          <a:prstGeom prst="line">
            <a:avLst/>
          </a:prstGeom>
          <a:noFill/>
          <a:ln w="9525">
            <a:solidFill>
              <a:schemeClr val="tx1"/>
            </a:solidFill>
            <a:round/>
            <a:headEnd/>
            <a:tailEnd/>
          </a:ln>
          <a:effectLst/>
        </p:spPr>
        <p:txBody>
          <a:bodyPr wrap="none"/>
          <a:lstStyle/>
          <a:p>
            <a:endParaRPr lang="en-US"/>
          </a:p>
        </p:txBody>
      </p:sp>
      <p:sp>
        <p:nvSpPr>
          <p:cNvPr id="247937" name="Line 129"/>
          <p:cNvSpPr>
            <a:spLocks noChangeShapeType="1"/>
          </p:cNvSpPr>
          <p:nvPr/>
        </p:nvSpPr>
        <p:spPr bwMode="auto">
          <a:xfrm>
            <a:off x="3048000" y="3733800"/>
            <a:ext cx="304800" cy="685800"/>
          </a:xfrm>
          <a:prstGeom prst="line">
            <a:avLst/>
          </a:prstGeom>
          <a:noFill/>
          <a:ln w="9525">
            <a:solidFill>
              <a:schemeClr val="tx1"/>
            </a:solidFill>
            <a:round/>
            <a:headEnd/>
            <a:tailEnd/>
          </a:ln>
          <a:effectLst/>
        </p:spPr>
        <p:txBody>
          <a:bodyPr wrap="none"/>
          <a:lstStyle/>
          <a:p>
            <a:endParaRPr lang="en-US"/>
          </a:p>
        </p:txBody>
      </p:sp>
      <p:sp>
        <p:nvSpPr>
          <p:cNvPr id="247938" name="Line 130"/>
          <p:cNvSpPr>
            <a:spLocks noChangeShapeType="1"/>
          </p:cNvSpPr>
          <p:nvPr/>
        </p:nvSpPr>
        <p:spPr bwMode="auto">
          <a:xfrm>
            <a:off x="3962400" y="3733800"/>
            <a:ext cx="762000" cy="685800"/>
          </a:xfrm>
          <a:prstGeom prst="line">
            <a:avLst/>
          </a:prstGeom>
          <a:noFill/>
          <a:ln w="9525">
            <a:solidFill>
              <a:schemeClr val="tx1"/>
            </a:solidFill>
            <a:round/>
            <a:headEnd/>
            <a:tailEnd/>
          </a:ln>
          <a:effectLst/>
        </p:spPr>
        <p:txBody>
          <a:bodyPr wrap="none"/>
          <a:lstStyle/>
          <a:p>
            <a:endParaRPr lang="en-US"/>
          </a:p>
        </p:txBody>
      </p:sp>
      <p:sp>
        <p:nvSpPr>
          <p:cNvPr id="247939" name="Line 131"/>
          <p:cNvSpPr>
            <a:spLocks noChangeShapeType="1"/>
          </p:cNvSpPr>
          <p:nvPr/>
        </p:nvSpPr>
        <p:spPr bwMode="auto">
          <a:xfrm>
            <a:off x="4876800" y="3733800"/>
            <a:ext cx="304800" cy="685800"/>
          </a:xfrm>
          <a:prstGeom prst="line">
            <a:avLst/>
          </a:prstGeom>
          <a:noFill/>
          <a:ln w="9525">
            <a:solidFill>
              <a:schemeClr val="tx1"/>
            </a:solidFill>
            <a:round/>
            <a:headEnd/>
            <a:tailEnd/>
          </a:ln>
          <a:effectLst/>
        </p:spPr>
        <p:txBody>
          <a:bodyPr wrap="none"/>
          <a:lstStyle/>
          <a:p>
            <a:endParaRPr lang="en-US"/>
          </a:p>
        </p:txBody>
      </p:sp>
      <p:sp>
        <p:nvSpPr>
          <p:cNvPr id="247940" name="Line 132"/>
          <p:cNvSpPr>
            <a:spLocks noChangeShapeType="1"/>
          </p:cNvSpPr>
          <p:nvPr/>
        </p:nvSpPr>
        <p:spPr bwMode="auto">
          <a:xfrm>
            <a:off x="5638800" y="3733800"/>
            <a:ext cx="457200" cy="685800"/>
          </a:xfrm>
          <a:prstGeom prst="line">
            <a:avLst/>
          </a:prstGeom>
          <a:noFill/>
          <a:ln w="9525">
            <a:solidFill>
              <a:schemeClr val="tx1"/>
            </a:solidFill>
            <a:round/>
            <a:headEnd/>
            <a:tailEnd/>
          </a:ln>
          <a:effectLst/>
        </p:spPr>
        <p:txBody>
          <a:bodyPr wrap="none"/>
          <a:lstStyle/>
          <a:p>
            <a:endParaRPr lang="en-US"/>
          </a:p>
        </p:txBody>
      </p:sp>
      <p:sp>
        <p:nvSpPr>
          <p:cNvPr id="247941" name="Line 133"/>
          <p:cNvSpPr>
            <a:spLocks noChangeShapeType="1"/>
          </p:cNvSpPr>
          <p:nvPr/>
        </p:nvSpPr>
        <p:spPr bwMode="auto">
          <a:xfrm>
            <a:off x="6553200" y="3733800"/>
            <a:ext cx="0" cy="685800"/>
          </a:xfrm>
          <a:prstGeom prst="line">
            <a:avLst/>
          </a:prstGeom>
          <a:noFill/>
          <a:ln w="9525">
            <a:solidFill>
              <a:schemeClr val="tx1"/>
            </a:solidFill>
            <a:round/>
            <a:headEnd/>
            <a:tailEnd/>
          </a:ln>
          <a:effectLst/>
        </p:spPr>
        <p:txBody>
          <a:bodyPr wrap="none"/>
          <a:lstStyle/>
          <a:p>
            <a:endParaRPr lang="en-US"/>
          </a:p>
        </p:txBody>
      </p:sp>
      <p:sp>
        <p:nvSpPr>
          <p:cNvPr id="247942" name="Line 134"/>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47943" name="Line 135"/>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47944" name="Rectangle 136"/>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47945" name="Rectangle 137"/>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47947" name="Rectangle 139"/>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951" name="Rectangle 143"/>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47953" name="Line 145"/>
          <p:cNvSpPr>
            <a:spLocks noChangeShapeType="1"/>
          </p:cNvSpPr>
          <p:nvPr/>
        </p:nvSpPr>
        <p:spPr bwMode="auto">
          <a:xfrm flipH="1">
            <a:off x="3048000" y="3048000"/>
            <a:ext cx="457200" cy="533400"/>
          </a:xfrm>
          <a:prstGeom prst="line">
            <a:avLst/>
          </a:prstGeom>
          <a:noFill/>
          <a:ln w="9525">
            <a:solidFill>
              <a:schemeClr val="tx1"/>
            </a:solidFill>
            <a:round/>
            <a:headEnd/>
            <a:tailEnd/>
          </a:ln>
          <a:effectLst/>
        </p:spPr>
        <p:txBody>
          <a:bodyPr wrap="none"/>
          <a:lstStyle/>
          <a:p>
            <a:endParaRPr lang="en-US"/>
          </a:p>
        </p:txBody>
      </p:sp>
      <p:sp>
        <p:nvSpPr>
          <p:cNvPr id="247954" name="Line 146"/>
          <p:cNvSpPr>
            <a:spLocks noChangeShapeType="1"/>
          </p:cNvSpPr>
          <p:nvPr/>
        </p:nvSpPr>
        <p:spPr bwMode="auto">
          <a:xfrm flipH="1">
            <a:off x="3962400" y="3048000"/>
            <a:ext cx="609600" cy="533400"/>
          </a:xfrm>
          <a:prstGeom prst="line">
            <a:avLst/>
          </a:prstGeom>
          <a:noFill/>
          <a:ln w="9525">
            <a:solidFill>
              <a:schemeClr val="tx1"/>
            </a:solidFill>
            <a:round/>
            <a:headEnd/>
            <a:tailEnd/>
          </a:ln>
          <a:effectLst/>
        </p:spPr>
        <p:txBody>
          <a:bodyPr wrap="none"/>
          <a:lstStyle/>
          <a:p>
            <a:endParaRPr lang="en-US"/>
          </a:p>
        </p:txBody>
      </p:sp>
      <p:sp>
        <p:nvSpPr>
          <p:cNvPr id="247955" name="Line 147"/>
          <p:cNvSpPr>
            <a:spLocks noChangeShapeType="1"/>
          </p:cNvSpPr>
          <p:nvPr/>
        </p:nvSpPr>
        <p:spPr bwMode="auto">
          <a:xfrm>
            <a:off x="4572000" y="3048000"/>
            <a:ext cx="304800" cy="533400"/>
          </a:xfrm>
          <a:prstGeom prst="line">
            <a:avLst/>
          </a:prstGeom>
          <a:noFill/>
          <a:ln w="9525">
            <a:solidFill>
              <a:schemeClr val="tx1"/>
            </a:solidFill>
            <a:round/>
            <a:headEnd/>
            <a:tailEnd/>
          </a:ln>
          <a:effectLst/>
        </p:spPr>
        <p:txBody>
          <a:bodyPr wrap="none"/>
          <a:lstStyle/>
          <a:p>
            <a:endParaRPr lang="en-US"/>
          </a:p>
        </p:txBody>
      </p:sp>
      <p:sp>
        <p:nvSpPr>
          <p:cNvPr id="247956" name="Line 148"/>
          <p:cNvSpPr>
            <a:spLocks noChangeShapeType="1"/>
          </p:cNvSpPr>
          <p:nvPr/>
        </p:nvSpPr>
        <p:spPr bwMode="auto">
          <a:xfrm>
            <a:off x="5638800" y="3048000"/>
            <a:ext cx="0" cy="533400"/>
          </a:xfrm>
          <a:prstGeom prst="line">
            <a:avLst/>
          </a:prstGeom>
          <a:noFill/>
          <a:ln w="9525">
            <a:solidFill>
              <a:schemeClr val="tx1"/>
            </a:solidFill>
            <a:round/>
            <a:headEnd/>
            <a:tailEnd/>
          </a:ln>
          <a:effectLst/>
        </p:spPr>
        <p:txBody>
          <a:bodyPr wrap="none"/>
          <a:lstStyle/>
          <a:p>
            <a:endParaRPr lang="en-US"/>
          </a:p>
        </p:txBody>
      </p:sp>
      <p:sp>
        <p:nvSpPr>
          <p:cNvPr id="247957" name="Line 149"/>
          <p:cNvSpPr>
            <a:spLocks noChangeShapeType="1"/>
          </p:cNvSpPr>
          <p:nvPr/>
        </p:nvSpPr>
        <p:spPr bwMode="auto">
          <a:xfrm>
            <a:off x="5638800" y="3048000"/>
            <a:ext cx="914400" cy="533400"/>
          </a:xfrm>
          <a:prstGeom prst="line">
            <a:avLst/>
          </a:prstGeom>
          <a:noFill/>
          <a:ln w="9525">
            <a:solidFill>
              <a:schemeClr val="tx1"/>
            </a:solidFill>
            <a:round/>
            <a:headEnd/>
            <a:tailEnd/>
          </a:ln>
          <a:effectLst/>
        </p:spPr>
        <p:txBody>
          <a:bodyPr wrap="none"/>
          <a:lstStyle/>
          <a:p>
            <a:endParaRPr lang="en-US"/>
          </a:p>
        </p:txBody>
      </p:sp>
      <p:sp>
        <p:nvSpPr>
          <p:cNvPr id="247959" name="Line 151"/>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47960" name="Line 152"/>
          <p:cNvSpPr>
            <a:spLocks noChangeShapeType="1"/>
          </p:cNvSpPr>
          <p:nvPr/>
        </p:nvSpPr>
        <p:spPr bwMode="auto">
          <a:xfrm flipH="1">
            <a:off x="3505200" y="2438400"/>
            <a:ext cx="533400" cy="457200"/>
          </a:xfrm>
          <a:prstGeom prst="line">
            <a:avLst/>
          </a:prstGeom>
          <a:noFill/>
          <a:ln w="9525">
            <a:solidFill>
              <a:schemeClr val="tx1"/>
            </a:solidFill>
            <a:round/>
            <a:headEnd/>
            <a:tailEnd/>
          </a:ln>
          <a:effectLst/>
        </p:spPr>
        <p:txBody>
          <a:bodyPr wrap="none"/>
          <a:lstStyle/>
          <a:p>
            <a:endParaRPr lang="en-US"/>
          </a:p>
        </p:txBody>
      </p:sp>
      <p:sp>
        <p:nvSpPr>
          <p:cNvPr id="247961" name="Line 153"/>
          <p:cNvSpPr>
            <a:spLocks noChangeShapeType="1"/>
          </p:cNvSpPr>
          <p:nvPr/>
        </p:nvSpPr>
        <p:spPr bwMode="auto">
          <a:xfrm>
            <a:off x="4038600" y="2438400"/>
            <a:ext cx="533400" cy="457200"/>
          </a:xfrm>
          <a:prstGeom prst="line">
            <a:avLst/>
          </a:prstGeom>
          <a:noFill/>
          <a:ln w="9525">
            <a:solidFill>
              <a:schemeClr val="tx1"/>
            </a:solidFill>
            <a:round/>
            <a:headEnd/>
            <a:tailEnd/>
          </a:ln>
          <a:effectLst/>
        </p:spPr>
        <p:txBody>
          <a:bodyPr wrap="none"/>
          <a:lstStyle/>
          <a:p>
            <a:endParaRPr lang="en-US"/>
          </a:p>
        </p:txBody>
      </p:sp>
      <p:sp>
        <p:nvSpPr>
          <p:cNvPr id="247963" name="Line 155"/>
          <p:cNvSpPr>
            <a:spLocks noChangeShapeType="1"/>
          </p:cNvSpPr>
          <p:nvPr/>
        </p:nvSpPr>
        <p:spPr bwMode="auto">
          <a:xfrm flipH="1">
            <a:off x="5638800" y="2438400"/>
            <a:ext cx="533400" cy="457200"/>
          </a:xfrm>
          <a:prstGeom prst="line">
            <a:avLst/>
          </a:prstGeom>
          <a:noFill/>
          <a:ln w="9525">
            <a:solidFill>
              <a:schemeClr val="tx1"/>
            </a:solidFill>
            <a:round/>
            <a:headEnd/>
            <a:tailEnd/>
          </a:ln>
          <a:effectLst/>
        </p:spPr>
        <p:txBody>
          <a:bodyPr wrap="none"/>
          <a:lstStyle/>
          <a:p>
            <a:endParaRPr lang="en-US"/>
          </a:p>
        </p:txBody>
      </p:sp>
      <p:sp>
        <p:nvSpPr>
          <p:cNvPr id="247964" name="Line 156"/>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47965" name="Line 157"/>
          <p:cNvSpPr>
            <a:spLocks noChangeShapeType="1"/>
          </p:cNvSpPr>
          <p:nvPr/>
        </p:nvSpPr>
        <p:spPr bwMode="auto">
          <a:xfrm flipH="1">
            <a:off x="4038600" y="1828800"/>
            <a:ext cx="1066800" cy="457200"/>
          </a:xfrm>
          <a:prstGeom prst="line">
            <a:avLst/>
          </a:prstGeom>
          <a:noFill/>
          <a:ln w="9525">
            <a:solidFill>
              <a:schemeClr val="tx1"/>
            </a:solidFill>
            <a:round/>
            <a:headEnd/>
            <a:tailEnd/>
          </a:ln>
          <a:effectLst/>
        </p:spPr>
        <p:txBody>
          <a:bodyPr wrap="none"/>
          <a:lstStyle/>
          <a:p>
            <a:endParaRPr lang="en-US"/>
          </a:p>
        </p:txBody>
      </p:sp>
      <p:sp>
        <p:nvSpPr>
          <p:cNvPr id="247966" name="Line 158"/>
          <p:cNvSpPr>
            <a:spLocks noChangeShapeType="1"/>
          </p:cNvSpPr>
          <p:nvPr/>
        </p:nvSpPr>
        <p:spPr bwMode="auto">
          <a:xfrm>
            <a:off x="5105400" y="1828800"/>
            <a:ext cx="1066800" cy="457200"/>
          </a:xfrm>
          <a:prstGeom prst="line">
            <a:avLst/>
          </a:prstGeom>
          <a:noFill/>
          <a:ln w="9525">
            <a:solidFill>
              <a:schemeClr val="tx1"/>
            </a:solidFill>
            <a:round/>
            <a:headEnd/>
            <a:tailEnd/>
          </a:ln>
          <a:effectLst/>
        </p:spPr>
        <p:txBody>
          <a:bodyPr wrap="none"/>
          <a:lstStyle/>
          <a:p>
            <a:endParaRPr lang="en-US"/>
          </a:p>
        </p:txBody>
      </p:sp>
      <p:sp>
        <p:nvSpPr>
          <p:cNvPr id="247967" name="Text Box 159"/>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47968" name="Text Box 160"/>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47969" name="Text Box 161"/>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47970" name="Text Box 162"/>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47971" name="Text Box 163"/>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47972" name="Text Box 164"/>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47973" name="Text Box 165"/>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47974" name="Text Box 166"/>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47975" name="Text Box 167"/>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47976" name="Text Box 168"/>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47977" name="Text Box 169"/>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47978" name="Text Box 170"/>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47979" name="Text Box 171"/>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47980" name="Text Box 172"/>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47981" name="Text Box 173"/>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47982" name="Text Box 174"/>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47983" name="Text Box 175"/>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47984" name="Text Box 176"/>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47985" name="Text Box 177"/>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47986" name="Text Box 178"/>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47987" name="Text Box 179"/>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47990" name="Text Box 182"/>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47991" name="Text Box 183"/>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47992" name="Text Box 184"/>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47993" name="Text Box 185"/>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145" name="TextBox 144"/>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46" name="TextBox 145"/>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47" name="TextBox 146"/>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48" name="TextBox 147"/>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49" name="TextBox 148"/>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0" name="TextBox 149"/>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763807939"/>
      </p:ext>
    </p:extLst>
  </p:cSld>
  <p:clrMapOvr>
    <a:masterClrMapping/>
  </p:clrMapOvr>
  <mc:AlternateContent xmlns:mc="http://schemas.openxmlformats.org/markup-compatibility/2006" xmlns:p14="http://schemas.microsoft.com/office/powerpoint/2010/main">
    <mc:Choice Requires="p14">
      <p:transition spd="slow" p14:dur="2000" advTm="24806"/>
    </mc:Choice>
    <mc:Fallback xmlns="">
      <p:transition spd="slow" advTm="2480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en-US"/>
              <a:t>Example</a:t>
            </a:r>
          </a:p>
        </p:txBody>
      </p:sp>
      <p:sp>
        <p:nvSpPr>
          <p:cNvPr id="253955"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56"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57"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3958"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59"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60"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3961"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3962"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63"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64"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3965"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3966"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67"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68"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69"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3970"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71"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72"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73"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74"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75" name="Rectangle 23"/>
          <p:cNvSpPr>
            <a:spLocks noChangeArrowheads="1"/>
          </p:cNvSpPr>
          <p:nvPr/>
        </p:nvSpPr>
        <p:spPr bwMode="auto">
          <a:xfrm>
            <a:off x="3962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76" name="Rectangle 24"/>
          <p:cNvSpPr>
            <a:spLocks noChangeArrowheads="1"/>
          </p:cNvSpPr>
          <p:nvPr/>
        </p:nvSpPr>
        <p:spPr bwMode="auto">
          <a:xfrm>
            <a:off x="2590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77" name="Rectangle 25"/>
          <p:cNvSpPr>
            <a:spLocks noChangeArrowheads="1"/>
          </p:cNvSpPr>
          <p:nvPr/>
        </p:nvSpPr>
        <p:spPr bwMode="auto">
          <a:xfrm>
            <a:off x="3505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78" name="Rectangle 26"/>
          <p:cNvSpPr>
            <a:spLocks noChangeArrowheads="1"/>
          </p:cNvSpPr>
          <p:nvPr/>
        </p:nvSpPr>
        <p:spPr bwMode="auto">
          <a:xfrm>
            <a:off x="3733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79"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80" name="Rectangle 28"/>
          <p:cNvSpPr>
            <a:spLocks noChangeArrowheads="1"/>
          </p:cNvSpPr>
          <p:nvPr/>
        </p:nvSpPr>
        <p:spPr bwMode="auto">
          <a:xfrm>
            <a:off x="3048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81" name="Rectangle 29"/>
          <p:cNvSpPr>
            <a:spLocks noChangeArrowheads="1"/>
          </p:cNvSpPr>
          <p:nvPr/>
        </p:nvSpPr>
        <p:spPr bwMode="auto">
          <a:xfrm>
            <a:off x="3276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82"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83"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84" name="Rectangle 32"/>
          <p:cNvSpPr>
            <a:spLocks noChangeArrowheads="1"/>
          </p:cNvSpPr>
          <p:nvPr/>
        </p:nvSpPr>
        <p:spPr bwMode="auto">
          <a:xfrm>
            <a:off x="4648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85"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86" name="Rectangle 34"/>
          <p:cNvSpPr>
            <a:spLocks noChangeArrowheads="1"/>
          </p:cNvSpPr>
          <p:nvPr/>
        </p:nvSpPr>
        <p:spPr bwMode="auto">
          <a:xfrm>
            <a:off x="4876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87"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88"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89"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90"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91"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92"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93"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94"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95"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96"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3997"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3998"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3999"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4000"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4001"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4002"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4003"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4004" name="Rectangle 52"/>
          <p:cNvSpPr>
            <a:spLocks noChangeArrowheads="1"/>
          </p:cNvSpPr>
          <p:nvPr/>
        </p:nvSpPr>
        <p:spPr bwMode="auto">
          <a:xfrm>
            <a:off x="3276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4005"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4006"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4007" name="Rectangle 55"/>
          <p:cNvSpPr>
            <a:spLocks noChangeArrowheads="1"/>
          </p:cNvSpPr>
          <p:nvPr/>
        </p:nvSpPr>
        <p:spPr bwMode="auto">
          <a:xfrm>
            <a:off x="3733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4008"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4009" name="Rectangle 57"/>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4010" name="Line 58"/>
          <p:cNvSpPr>
            <a:spLocks noChangeShapeType="1"/>
          </p:cNvSpPr>
          <p:nvPr/>
        </p:nvSpPr>
        <p:spPr bwMode="auto">
          <a:xfrm>
            <a:off x="1981200" y="5410200"/>
            <a:ext cx="0" cy="609600"/>
          </a:xfrm>
          <a:prstGeom prst="line">
            <a:avLst/>
          </a:prstGeom>
          <a:noFill/>
          <a:ln w="38100">
            <a:solidFill>
              <a:schemeClr val="tx1"/>
            </a:solidFill>
            <a:round/>
            <a:headEnd/>
            <a:tailEnd/>
          </a:ln>
          <a:effectLst/>
        </p:spPr>
        <p:txBody>
          <a:bodyPr wrap="none"/>
          <a:lstStyle/>
          <a:p>
            <a:endParaRPr lang="en-US"/>
          </a:p>
        </p:txBody>
      </p:sp>
      <p:sp>
        <p:nvSpPr>
          <p:cNvPr id="254011" name="Line 59"/>
          <p:cNvSpPr>
            <a:spLocks noChangeShapeType="1"/>
          </p:cNvSpPr>
          <p:nvPr/>
        </p:nvSpPr>
        <p:spPr bwMode="auto">
          <a:xfrm>
            <a:off x="1981200" y="5410200"/>
            <a:ext cx="228600" cy="609600"/>
          </a:xfrm>
          <a:prstGeom prst="line">
            <a:avLst/>
          </a:prstGeom>
          <a:noFill/>
          <a:ln w="9525">
            <a:solidFill>
              <a:schemeClr val="tx1"/>
            </a:solidFill>
            <a:round/>
            <a:headEnd/>
            <a:tailEnd/>
          </a:ln>
          <a:effectLst/>
        </p:spPr>
        <p:txBody>
          <a:bodyPr wrap="none"/>
          <a:lstStyle/>
          <a:p>
            <a:endParaRPr lang="en-US"/>
          </a:p>
        </p:txBody>
      </p:sp>
      <p:sp>
        <p:nvSpPr>
          <p:cNvPr id="254012" name="Line 60"/>
          <p:cNvSpPr>
            <a:spLocks noChangeShapeType="1"/>
          </p:cNvSpPr>
          <p:nvPr/>
        </p:nvSpPr>
        <p:spPr bwMode="auto">
          <a:xfrm>
            <a:off x="5181600" y="5410200"/>
            <a:ext cx="0" cy="609600"/>
          </a:xfrm>
          <a:prstGeom prst="line">
            <a:avLst/>
          </a:prstGeom>
          <a:noFill/>
          <a:ln w="9525">
            <a:solidFill>
              <a:schemeClr val="tx1"/>
            </a:solidFill>
            <a:round/>
            <a:headEnd/>
            <a:tailEnd/>
          </a:ln>
          <a:effectLst/>
        </p:spPr>
        <p:txBody>
          <a:bodyPr wrap="none"/>
          <a:lstStyle/>
          <a:p>
            <a:endParaRPr lang="en-US"/>
          </a:p>
        </p:txBody>
      </p:sp>
      <p:sp>
        <p:nvSpPr>
          <p:cNvPr id="254013"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p:spPr>
        <p:txBody>
          <a:bodyPr wrap="none"/>
          <a:lstStyle/>
          <a:p>
            <a:endParaRPr lang="en-US"/>
          </a:p>
        </p:txBody>
      </p:sp>
      <p:sp>
        <p:nvSpPr>
          <p:cNvPr id="254014" name="Line 62"/>
          <p:cNvSpPr>
            <a:spLocks noChangeShapeType="1"/>
          </p:cNvSpPr>
          <p:nvPr/>
        </p:nvSpPr>
        <p:spPr bwMode="auto">
          <a:xfrm>
            <a:off x="5638800" y="5410200"/>
            <a:ext cx="0" cy="609600"/>
          </a:xfrm>
          <a:prstGeom prst="line">
            <a:avLst/>
          </a:prstGeom>
          <a:noFill/>
          <a:ln w="9525">
            <a:solidFill>
              <a:schemeClr val="tx1"/>
            </a:solidFill>
            <a:round/>
            <a:headEnd/>
            <a:tailEnd/>
          </a:ln>
          <a:effectLst/>
        </p:spPr>
        <p:txBody>
          <a:bodyPr wrap="none"/>
          <a:lstStyle/>
          <a:p>
            <a:endParaRPr lang="en-US"/>
          </a:p>
        </p:txBody>
      </p:sp>
      <p:sp>
        <p:nvSpPr>
          <p:cNvPr id="254015"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p:spPr>
        <p:txBody>
          <a:bodyPr wrap="none"/>
          <a:lstStyle/>
          <a:p>
            <a:endParaRPr lang="en-US"/>
          </a:p>
        </p:txBody>
      </p:sp>
      <p:sp>
        <p:nvSpPr>
          <p:cNvPr id="254016" name="Line 64"/>
          <p:cNvSpPr>
            <a:spLocks noChangeShapeType="1"/>
          </p:cNvSpPr>
          <p:nvPr/>
        </p:nvSpPr>
        <p:spPr bwMode="auto">
          <a:xfrm>
            <a:off x="6096000" y="5410200"/>
            <a:ext cx="0" cy="609600"/>
          </a:xfrm>
          <a:prstGeom prst="line">
            <a:avLst/>
          </a:prstGeom>
          <a:noFill/>
          <a:ln w="9525">
            <a:solidFill>
              <a:schemeClr val="tx1"/>
            </a:solidFill>
            <a:round/>
            <a:headEnd/>
            <a:tailEnd/>
          </a:ln>
          <a:effectLst/>
        </p:spPr>
        <p:txBody>
          <a:bodyPr wrap="none"/>
          <a:lstStyle/>
          <a:p>
            <a:endParaRPr lang="en-US"/>
          </a:p>
        </p:txBody>
      </p:sp>
      <p:sp>
        <p:nvSpPr>
          <p:cNvPr id="254017"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p:spPr>
        <p:txBody>
          <a:bodyPr wrap="none"/>
          <a:lstStyle/>
          <a:p>
            <a:endParaRPr lang="en-US"/>
          </a:p>
        </p:txBody>
      </p:sp>
      <p:sp>
        <p:nvSpPr>
          <p:cNvPr id="254018" name="Line 66"/>
          <p:cNvSpPr>
            <a:spLocks noChangeShapeType="1"/>
          </p:cNvSpPr>
          <p:nvPr/>
        </p:nvSpPr>
        <p:spPr bwMode="auto">
          <a:xfrm>
            <a:off x="6553200" y="5410200"/>
            <a:ext cx="0" cy="609600"/>
          </a:xfrm>
          <a:prstGeom prst="line">
            <a:avLst/>
          </a:prstGeom>
          <a:noFill/>
          <a:ln w="9525">
            <a:solidFill>
              <a:schemeClr val="tx1"/>
            </a:solidFill>
            <a:round/>
            <a:headEnd/>
            <a:tailEnd/>
          </a:ln>
          <a:effectLst/>
        </p:spPr>
        <p:txBody>
          <a:bodyPr wrap="none"/>
          <a:lstStyle/>
          <a:p>
            <a:endParaRPr lang="en-US"/>
          </a:p>
        </p:txBody>
      </p:sp>
      <p:sp>
        <p:nvSpPr>
          <p:cNvPr id="254019"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p:spPr>
        <p:txBody>
          <a:bodyPr wrap="none"/>
          <a:lstStyle/>
          <a:p>
            <a:endParaRPr lang="en-US"/>
          </a:p>
        </p:txBody>
      </p:sp>
      <p:sp>
        <p:nvSpPr>
          <p:cNvPr id="254020" name="Line 68"/>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54021"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54022" name="Line 70"/>
          <p:cNvSpPr>
            <a:spLocks noChangeShapeType="1"/>
          </p:cNvSpPr>
          <p:nvPr/>
        </p:nvSpPr>
        <p:spPr bwMode="auto">
          <a:xfrm>
            <a:off x="3810000" y="5410200"/>
            <a:ext cx="0" cy="609600"/>
          </a:xfrm>
          <a:prstGeom prst="line">
            <a:avLst/>
          </a:prstGeom>
          <a:noFill/>
          <a:ln w="9525">
            <a:solidFill>
              <a:schemeClr val="tx1"/>
            </a:solidFill>
            <a:round/>
            <a:headEnd/>
            <a:tailEnd/>
          </a:ln>
          <a:effectLst/>
        </p:spPr>
        <p:txBody>
          <a:bodyPr wrap="none"/>
          <a:lstStyle/>
          <a:p>
            <a:endParaRPr lang="en-US"/>
          </a:p>
        </p:txBody>
      </p:sp>
      <p:sp>
        <p:nvSpPr>
          <p:cNvPr id="254023" name="Line 71"/>
          <p:cNvSpPr>
            <a:spLocks noChangeShapeType="1"/>
          </p:cNvSpPr>
          <p:nvPr/>
        </p:nvSpPr>
        <p:spPr bwMode="auto">
          <a:xfrm>
            <a:off x="3810000" y="5410200"/>
            <a:ext cx="228600" cy="609600"/>
          </a:xfrm>
          <a:prstGeom prst="line">
            <a:avLst/>
          </a:prstGeom>
          <a:noFill/>
          <a:ln w="9525">
            <a:solidFill>
              <a:schemeClr val="tx1"/>
            </a:solidFill>
            <a:round/>
            <a:headEnd/>
            <a:tailEnd/>
          </a:ln>
          <a:effectLst/>
        </p:spPr>
        <p:txBody>
          <a:bodyPr wrap="none"/>
          <a:lstStyle/>
          <a:p>
            <a:endParaRPr lang="en-US"/>
          </a:p>
        </p:txBody>
      </p:sp>
      <p:sp>
        <p:nvSpPr>
          <p:cNvPr id="254024" name="Line 72"/>
          <p:cNvSpPr>
            <a:spLocks noChangeShapeType="1"/>
          </p:cNvSpPr>
          <p:nvPr/>
        </p:nvSpPr>
        <p:spPr bwMode="auto">
          <a:xfrm>
            <a:off x="2438400" y="5410200"/>
            <a:ext cx="0" cy="609600"/>
          </a:xfrm>
          <a:prstGeom prst="line">
            <a:avLst/>
          </a:prstGeom>
          <a:noFill/>
          <a:ln w="9525">
            <a:solidFill>
              <a:schemeClr val="tx1"/>
            </a:solidFill>
            <a:round/>
            <a:headEnd/>
            <a:tailEnd/>
          </a:ln>
          <a:effectLst/>
        </p:spPr>
        <p:txBody>
          <a:bodyPr wrap="none"/>
          <a:lstStyle/>
          <a:p>
            <a:endParaRPr lang="en-US"/>
          </a:p>
        </p:txBody>
      </p:sp>
      <p:sp>
        <p:nvSpPr>
          <p:cNvPr id="254025" name="Line 73"/>
          <p:cNvSpPr>
            <a:spLocks noChangeShapeType="1"/>
          </p:cNvSpPr>
          <p:nvPr/>
        </p:nvSpPr>
        <p:spPr bwMode="auto">
          <a:xfrm>
            <a:off x="2438400" y="5410200"/>
            <a:ext cx="228600" cy="609600"/>
          </a:xfrm>
          <a:prstGeom prst="line">
            <a:avLst/>
          </a:prstGeom>
          <a:noFill/>
          <a:ln w="9525">
            <a:solidFill>
              <a:schemeClr val="tx1"/>
            </a:solidFill>
            <a:round/>
            <a:headEnd/>
            <a:tailEnd/>
          </a:ln>
          <a:effectLst/>
        </p:spPr>
        <p:txBody>
          <a:bodyPr wrap="none"/>
          <a:lstStyle/>
          <a:p>
            <a:endParaRPr lang="en-US"/>
          </a:p>
        </p:txBody>
      </p:sp>
      <p:sp>
        <p:nvSpPr>
          <p:cNvPr id="254026" name="Line 74"/>
          <p:cNvSpPr>
            <a:spLocks noChangeShapeType="1"/>
          </p:cNvSpPr>
          <p:nvPr/>
        </p:nvSpPr>
        <p:spPr bwMode="auto">
          <a:xfrm>
            <a:off x="4724400" y="5410200"/>
            <a:ext cx="0" cy="609600"/>
          </a:xfrm>
          <a:prstGeom prst="line">
            <a:avLst/>
          </a:prstGeom>
          <a:noFill/>
          <a:ln w="9525">
            <a:solidFill>
              <a:schemeClr val="tx1"/>
            </a:solidFill>
            <a:round/>
            <a:headEnd/>
            <a:tailEnd/>
          </a:ln>
          <a:effectLst/>
        </p:spPr>
        <p:txBody>
          <a:bodyPr wrap="none"/>
          <a:lstStyle/>
          <a:p>
            <a:endParaRPr lang="en-US"/>
          </a:p>
        </p:txBody>
      </p:sp>
      <p:sp>
        <p:nvSpPr>
          <p:cNvPr id="254027" name="Line 75"/>
          <p:cNvSpPr>
            <a:spLocks noChangeShapeType="1"/>
          </p:cNvSpPr>
          <p:nvPr/>
        </p:nvSpPr>
        <p:spPr bwMode="auto">
          <a:xfrm>
            <a:off x="4724400" y="5410200"/>
            <a:ext cx="228600" cy="609600"/>
          </a:xfrm>
          <a:prstGeom prst="line">
            <a:avLst/>
          </a:prstGeom>
          <a:noFill/>
          <a:ln w="9525">
            <a:solidFill>
              <a:schemeClr val="tx1"/>
            </a:solidFill>
            <a:round/>
            <a:headEnd/>
            <a:tailEnd/>
          </a:ln>
          <a:effectLst/>
        </p:spPr>
        <p:txBody>
          <a:bodyPr wrap="none"/>
          <a:lstStyle/>
          <a:p>
            <a:endParaRPr lang="en-US"/>
          </a:p>
        </p:txBody>
      </p:sp>
      <p:sp>
        <p:nvSpPr>
          <p:cNvPr id="254028" name="Line 76"/>
          <p:cNvSpPr>
            <a:spLocks noChangeShapeType="1"/>
          </p:cNvSpPr>
          <p:nvPr/>
        </p:nvSpPr>
        <p:spPr bwMode="auto">
          <a:xfrm>
            <a:off x="4267200" y="5410200"/>
            <a:ext cx="0" cy="609600"/>
          </a:xfrm>
          <a:prstGeom prst="line">
            <a:avLst/>
          </a:prstGeom>
          <a:noFill/>
          <a:ln w="9525">
            <a:solidFill>
              <a:schemeClr val="tx1"/>
            </a:solidFill>
            <a:round/>
            <a:headEnd/>
            <a:tailEnd/>
          </a:ln>
          <a:effectLst/>
        </p:spPr>
        <p:txBody>
          <a:bodyPr wrap="none"/>
          <a:lstStyle/>
          <a:p>
            <a:endParaRPr lang="en-US"/>
          </a:p>
        </p:txBody>
      </p:sp>
      <p:sp>
        <p:nvSpPr>
          <p:cNvPr id="254029" name="Line 77"/>
          <p:cNvSpPr>
            <a:spLocks noChangeShapeType="1"/>
          </p:cNvSpPr>
          <p:nvPr/>
        </p:nvSpPr>
        <p:spPr bwMode="auto">
          <a:xfrm>
            <a:off x="4267200" y="5410200"/>
            <a:ext cx="228600" cy="609600"/>
          </a:xfrm>
          <a:prstGeom prst="line">
            <a:avLst/>
          </a:prstGeom>
          <a:noFill/>
          <a:ln w="9525">
            <a:solidFill>
              <a:schemeClr val="tx1"/>
            </a:solidFill>
            <a:round/>
            <a:headEnd/>
            <a:tailEnd/>
          </a:ln>
          <a:effectLst/>
        </p:spPr>
        <p:txBody>
          <a:bodyPr wrap="none"/>
          <a:lstStyle/>
          <a:p>
            <a:endParaRPr lang="en-US"/>
          </a:p>
        </p:txBody>
      </p:sp>
      <p:sp>
        <p:nvSpPr>
          <p:cNvPr id="254030" name="Line 78"/>
          <p:cNvSpPr>
            <a:spLocks noChangeShapeType="1"/>
          </p:cNvSpPr>
          <p:nvPr/>
        </p:nvSpPr>
        <p:spPr bwMode="auto">
          <a:xfrm>
            <a:off x="2895600" y="5410200"/>
            <a:ext cx="0" cy="609600"/>
          </a:xfrm>
          <a:prstGeom prst="line">
            <a:avLst/>
          </a:prstGeom>
          <a:noFill/>
          <a:ln w="9525">
            <a:solidFill>
              <a:schemeClr val="tx1"/>
            </a:solidFill>
            <a:round/>
            <a:headEnd/>
            <a:tailEnd/>
          </a:ln>
          <a:effectLst/>
        </p:spPr>
        <p:txBody>
          <a:bodyPr wrap="none"/>
          <a:lstStyle/>
          <a:p>
            <a:endParaRPr lang="en-US"/>
          </a:p>
        </p:txBody>
      </p:sp>
      <p:sp>
        <p:nvSpPr>
          <p:cNvPr id="254031" name="Line 79"/>
          <p:cNvSpPr>
            <a:spLocks noChangeShapeType="1"/>
          </p:cNvSpPr>
          <p:nvPr/>
        </p:nvSpPr>
        <p:spPr bwMode="auto">
          <a:xfrm flipH="1">
            <a:off x="3124200" y="5410200"/>
            <a:ext cx="228600" cy="609600"/>
          </a:xfrm>
          <a:prstGeom prst="line">
            <a:avLst/>
          </a:prstGeom>
          <a:noFill/>
          <a:ln w="9525">
            <a:solidFill>
              <a:schemeClr val="tx1"/>
            </a:solidFill>
            <a:round/>
            <a:headEnd/>
            <a:tailEnd/>
          </a:ln>
          <a:effectLst/>
        </p:spPr>
        <p:txBody>
          <a:bodyPr wrap="none"/>
          <a:lstStyle/>
          <a:p>
            <a:endParaRPr lang="en-US"/>
          </a:p>
        </p:txBody>
      </p:sp>
      <p:sp>
        <p:nvSpPr>
          <p:cNvPr id="254032" name="Line 80"/>
          <p:cNvSpPr>
            <a:spLocks noChangeShapeType="1"/>
          </p:cNvSpPr>
          <p:nvPr/>
        </p:nvSpPr>
        <p:spPr bwMode="auto">
          <a:xfrm>
            <a:off x="3352800" y="5410200"/>
            <a:ext cx="0" cy="609600"/>
          </a:xfrm>
          <a:prstGeom prst="line">
            <a:avLst/>
          </a:prstGeom>
          <a:noFill/>
          <a:ln w="9525">
            <a:solidFill>
              <a:schemeClr val="tx1"/>
            </a:solidFill>
            <a:round/>
            <a:headEnd/>
            <a:tailEnd/>
          </a:ln>
          <a:effectLst/>
        </p:spPr>
        <p:txBody>
          <a:bodyPr wrap="none"/>
          <a:lstStyle/>
          <a:p>
            <a:endParaRPr lang="en-US"/>
          </a:p>
        </p:txBody>
      </p:sp>
      <p:sp>
        <p:nvSpPr>
          <p:cNvPr id="254033" name="Line 81"/>
          <p:cNvSpPr>
            <a:spLocks noChangeShapeType="1"/>
          </p:cNvSpPr>
          <p:nvPr/>
        </p:nvSpPr>
        <p:spPr bwMode="auto">
          <a:xfrm>
            <a:off x="3352800" y="5410200"/>
            <a:ext cx="228600" cy="609600"/>
          </a:xfrm>
          <a:prstGeom prst="line">
            <a:avLst/>
          </a:prstGeom>
          <a:noFill/>
          <a:ln w="9525">
            <a:solidFill>
              <a:schemeClr val="tx1"/>
            </a:solidFill>
            <a:round/>
            <a:headEnd/>
            <a:tailEnd/>
          </a:ln>
          <a:effectLst/>
        </p:spPr>
        <p:txBody>
          <a:bodyPr wrap="none"/>
          <a:lstStyle/>
          <a:p>
            <a:endParaRPr lang="en-US"/>
          </a:p>
        </p:txBody>
      </p:sp>
      <p:sp>
        <p:nvSpPr>
          <p:cNvPr id="254034"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54035" name="Line 83"/>
          <p:cNvSpPr>
            <a:spLocks noChangeShapeType="1"/>
          </p:cNvSpPr>
          <p:nvPr/>
        </p:nvSpPr>
        <p:spPr bwMode="auto">
          <a:xfrm>
            <a:off x="2438400" y="4572000"/>
            <a:ext cx="0" cy="685800"/>
          </a:xfrm>
          <a:prstGeom prst="line">
            <a:avLst/>
          </a:prstGeom>
          <a:noFill/>
          <a:ln w="9525">
            <a:solidFill>
              <a:schemeClr val="tx1"/>
            </a:solidFill>
            <a:round/>
            <a:headEnd/>
            <a:tailEnd/>
          </a:ln>
          <a:effectLst/>
        </p:spPr>
        <p:txBody>
          <a:bodyPr wrap="none"/>
          <a:lstStyle/>
          <a:p>
            <a:endParaRPr lang="en-US"/>
          </a:p>
        </p:txBody>
      </p:sp>
      <p:sp>
        <p:nvSpPr>
          <p:cNvPr id="254036" name="Line 84"/>
          <p:cNvSpPr>
            <a:spLocks noChangeShapeType="1"/>
          </p:cNvSpPr>
          <p:nvPr/>
        </p:nvSpPr>
        <p:spPr bwMode="auto">
          <a:xfrm flipH="1">
            <a:off x="1981200" y="4572000"/>
            <a:ext cx="457200" cy="685800"/>
          </a:xfrm>
          <a:prstGeom prst="line">
            <a:avLst/>
          </a:prstGeom>
          <a:noFill/>
          <a:ln w="38100">
            <a:solidFill>
              <a:schemeClr val="tx1"/>
            </a:solidFill>
            <a:round/>
            <a:headEnd/>
            <a:tailEnd/>
          </a:ln>
          <a:effectLst/>
        </p:spPr>
        <p:txBody>
          <a:bodyPr wrap="none"/>
          <a:lstStyle/>
          <a:p>
            <a:endParaRPr lang="en-US"/>
          </a:p>
        </p:txBody>
      </p:sp>
      <p:sp>
        <p:nvSpPr>
          <p:cNvPr id="254037" name="Line 85"/>
          <p:cNvSpPr>
            <a:spLocks noChangeShapeType="1"/>
          </p:cNvSpPr>
          <p:nvPr/>
        </p:nvSpPr>
        <p:spPr bwMode="auto">
          <a:xfrm>
            <a:off x="4724400" y="4572000"/>
            <a:ext cx="0" cy="685800"/>
          </a:xfrm>
          <a:prstGeom prst="line">
            <a:avLst/>
          </a:prstGeom>
          <a:noFill/>
          <a:ln w="9525">
            <a:solidFill>
              <a:schemeClr val="tx1"/>
            </a:solidFill>
            <a:round/>
            <a:headEnd/>
            <a:tailEnd/>
          </a:ln>
          <a:effectLst/>
        </p:spPr>
        <p:txBody>
          <a:bodyPr wrap="none"/>
          <a:lstStyle/>
          <a:p>
            <a:endParaRPr lang="en-US"/>
          </a:p>
        </p:txBody>
      </p:sp>
      <p:sp>
        <p:nvSpPr>
          <p:cNvPr id="254038" name="Line 86"/>
          <p:cNvSpPr>
            <a:spLocks noChangeShapeType="1"/>
          </p:cNvSpPr>
          <p:nvPr/>
        </p:nvSpPr>
        <p:spPr bwMode="auto">
          <a:xfrm flipH="1">
            <a:off x="4267200" y="4572000"/>
            <a:ext cx="457200" cy="685800"/>
          </a:xfrm>
          <a:prstGeom prst="line">
            <a:avLst/>
          </a:prstGeom>
          <a:noFill/>
          <a:ln w="9525">
            <a:solidFill>
              <a:schemeClr val="tx1"/>
            </a:solidFill>
            <a:round/>
            <a:headEnd/>
            <a:tailEnd/>
          </a:ln>
          <a:effectLst/>
        </p:spPr>
        <p:txBody>
          <a:bodyPr wrap="none"/>
          <a:lstStyle/>
          <a:p>
            <a:endParaRPr lang="en-US"/>
          </a:p>
        </p:txBody>
      </p:sp>
      <p:sp>
        <p:nvSpPr>
          <p:cNvPr id="254039" name="Line 87"/>
          <p:cNvSpPr>
            <a:spLocks noChangeShapeType="1"/>
          </p:cNvSpPr>
          <p:nvPr/>
        </p:nvSpPr>
        <p:spPr bwMode="auto">
          <a:xfrm>
            <a:off x="6096000" y="4572000"/>
            <a:ext cx="0" cy="685800"/>
          </a:xfrm>
          <a:prstGeom prst="line">
            <a:avLst/>
          </a:prstGeom>
          <a:noFill/>
          <a:ln w="9525">
            <a:solidFill>
              <a:schemeClr val="tx1"/>
            </a:solidFill>
            <a:round/>
            <a:headEnd/>
            <a:tailEnd/>
          </a:ln>
          <a:effectLst/>
        </p:spPr>
        <p:txBody>
          <a:bodyPr wrap="none"/>
          <a:lstStyle/>
          <a:p>
            <a:endParaRPr lang="en-US"/>
          </a:p>
        </p:txBody>
      </p:sp>
      <p:sp>
        <p:nvSpPr>
          <p:cNvPr id="254040"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p:spPr>
        <p:txBody>
          <a:bodyPr wrap="none"/>
          <a:lstStyle/>
          <a:p>
            <a:endParaRPr lang="en-US"/>
          </a:p>
        </p:txBody>
      </p:sp>
      <p:sp>
        <p:nvSpPr>
          <p:cNvPr id="254041" name="Line 89"/>
          <p:cNvSpPr>
            <a:spLocks noChangeShapeType="1"/>
          </p:cNvSpPr>
          <p:nvPr/>
        </p:nvSpPr>
        <p:spPr bwMode="auto">
          <a:xfrm>
            <a:off x="3352800" y="4572000"/>
            <a:ext cx="0" cy="685800"/>
          </a:xfrm>
          <a:prstGeom prst="line">
            <a:avLst/>
          </a:prstGeom>
          <a:noFill/>
          <a:ln w="9525">
            <a:solidFill>
              <a:schemeClr val="tx1"/>
            </a:solidFill>
            <a:round/>
            <a:headEnd/>
            <a:tailEnd/>
          </a:ln>
          <a:effectLst/>
        </p:spPr>
        <p:txBody>
          <a:bodyPr wrap="none"/>
          <a:lstStyle/>
          <a:p>
            <a:endParaRPr lang="en-US"/>
          </a:p>
        </p:txBody>
      </p:sp>
      <p:sp>
        <p:nvSpPr>
          <p:cNvPr id="254042" name="Line 90"/>
          <p:cNvSpPr>
            <a:spLocks noChangeShapeType="1"/>
          </p:cNvSpPr>
          <p:nvPr/>
        </p:nvSpPr>
        <p:spPr bwMode="auto">
          <a:xfrm flipH="1">
            <a:off x="2895600" y="4572000"/>
            <a:ext cx="457200" cy="685800"/>
          </a:xfrm>
          <a:prstGeom prst="line">
            <a:avLst/>
          </a:prstGeom>
          <a:noFill/>
          <a:ln w="9525">
            <a:solidFill>
              <a:schemeClr val="tx1"/>
            </a:solidFill>
            <a:round/>
            <a:headEnd/>
            <a:tailEnd/>
          </a:ln>
          <a:effectLst/>
        </p:spPr>
        <p:txBody>
          <a:bodyPr wrap="none"/>
          <a:lstStyle/>
          <a:p>
            <a:endParaRPr lang="en-US"/>
          </a:p>
        </p:txBody>
      </p:sp>
      <p:sp>
        <p:nvSpPr>
          <p:cNvPr id="254043" name="Line 91"/>
          <p:cNvSpPr>
            <a:spLocks noChangeShapeType="1"/>
          </p:cNvSpPr>
          <p:nvPr/>
        </p:nvSpPr>
        <p:spPr bwMode="auto">
          <a:xfrm>
            <a:off x="3352800" y="4572000"/>
            <a:ext cx="457200" cy="685800"/>
          </a:xfrm>
          <a:prstGeom prst="line">
            <a:avLst/>
          </a:prstGeom>
          <a:noFill/>
          <a:ln w="9525">
            <a:solidFill>
              <a:schemeClr val="tx1"/>
            </a:solidFill>
            <a:round/>
            <a:headEnd/>
            <a:tailEnd/>
          </a:ln>
          <a:effectLst/>
        </p:spPr>
        <p:txBody>
          <a:bodyPr wrap="none"/>
          <a:lstStyle/>
          <a:p>
            <a:endParaRPr lang="en-US"/>
          </a:p>
        </p:txBody>
      </p:sp>
      <p:sp>
        <p:nvSpPr>
          <p:cNvPr id="254044" name="Line 92"/>
          <p:cNvSpPr>
            <a:spLocks noChangeShapeType="1"/>
          </p:cNvSpPr>
          <p:nvPr/>
        </p:nvSpPr>
        <p:spPr bwMode="auto">
          <a:xfrm>
            <a:off x="5181600" y="4572000"/>
            <a:ext cx="0" cy="685800"/>
          </a:xfrm>
          <a:prstGeom prst="line">
            <a:avLst/>
          </a:prstGeom>
          <a:noFill/>
          <a:ln w="9525">
            <a:solidFill>
              <a:schemeClr val="tx1"/>
            </a:solidFill>
            <a:round/>
            <a:headEnd/>
            <a:tailEnd/>
          </a:ln>
          <a:effectLst/>
        </p:spPr>
        <p:txBody>
          <a:bodyPr wrap="none"/>
          <a:lstStyle/>
          <a:p>
            <a:endParaRPr lang="en-US"/>
          </a:p>
        </p:txBody>
      </p:sp>
      <p:sp>
        <p:nvSpPr>
          <p:cNvPr id="254045" name="Line 93"/>
          <p:cNvSpPr>
            <a:spLocks noChangeShapeType="1"/>
          </p:cNvSpPr>
          <p:nvPr/>
        </p:nvSpPr>
        <p:spPr bwMode="auto">
          <a:xfrm>
            <a:off x="6553200" y="4572000"/>
            <a:ext cx="0" cy="685800"/>
          </a:xfrm>
          <a:prstGeom prst="line">
            <a:avLst/>
          </a:prstGeom>
          <a:noFill/>
          <a:ln w="9525">
            <a:solidFill>
              <a:schemeClr val="tx1"/>
            </a:solidFill>
            <a:round/>
            <a:headEnd/>
            <a:tailEnd/>
          </a:ln>
          <a:effectLst/>
        </p:spPr>
        <p:txBody>
          <a:bodyPr wrap="none"/>
          <a:lstStyle/>
          <a:p>
            <a:endParaRPr lang="en-US"/>
          </a:p>
        </p:txBody>
      </p:sp>
      <p:sp>
        <p:nvSpPr>
          <p:cNvPr id="254046" name="Line 94"/>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54047"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54048" name="Line 96"/>
          <p:cNvSpPr>
            <a:spLocks noChangeShapeType="1"/>
          </p:cNvSpPr>
          <p:nvPr/>
        </p:nvSpPr>
        <p:spPr bwMode="auto">
          <a:xfrm flipH="1">
            <a:off x="2438400" y="3733800"/>
            <a:ext cx="609600" cy="685800"/>
          </a:xfrm>
          <a:prstGeom prst="line">
            <a:avLst/>
          </a:prstGeom>
          <a:noFill/>
          <a:ln w="38100">
            <a:solidFill>
              <a:schemeClr val="tx1"/>
            </a:solidFill>
            <a:round/>
            <a:headEnd/>
            <a:tailEnd/>
          </a:ln>
          <a:effectLst/>
        </p:spPr>
        <p:txBody>
          <a:bodyPr wrap="none"/>
          <a:lstStyle/>
          <a:p>
            <a:endParaRPr lang="en-US"/>
          </a:p>
        </p:txBody>
      </p:sp>
      <p:sp>
        <p:nvSpPr>
          <p:cNvPr id="254049" name="Line 97"/>
          <p:cNvSpPr>
            <a:spLocks noChangeShapeType="1"/>
          </p:cNvSpPr>
          <p:nvPr/>
        </p:nvSpPr>
        <p:spPr bwMode="auto">
          <a:xfrm>
            <a:off x="3048000" y="3733800"/>
            <a:ext cx="304800" cy="685800"/>
          </a:xfrm>
          <a:prstGeom prst="line">
            <a:avLst/>
          </a:prstGeom>
          <a:noFill/>
          <a:ln w="9525">
            <a:solidFill>
              <a:schemeClr val="tx1"/>
            </a:solidFill>
            <a:round/>
            <a:headEnd/>
            <a:tailEnd/>
          </a:ln>
          <a:effectLst/>
        </p:spPr>
        <p:txBody>
          <a:bodyPr wrap="none"/>
          <a:lstStyle/>
          <a:p>
            <a:endParaRPr lang="en-US"/>
          </a:p>
        </p:txBody>
      </p:sp>
      <p:sp>
        <p:nvSpPr>
          <p:cNvPr id="254050" name="Line 98"/>
          <p:cNvSpPr>
            <a:spLocks noChangeShapeType="1"/>
          </p:cNvSpPr>
          <p:nvPr/>
        </p:nvSpPr>
        <p:spPr bwMode="auto">
          <a:xfrm>
            <a:off x="3962400" y="3733800"/>
            <a:ext cx="762000" cy="685800"/>
          </a:xfrm>
          <a:prstGeom prst="line">
            <a:avLst/>
          </a:prstGeom>
          <a:noFill/>
          <a:ln w="9525">
            <a:solidFill>
              <a:schemeClr val="tx1"/>
            </a:solidFill>
            <a:round/>
            <a:headEnd/>
            <a:tailEnd/>
          </a:ln>
          <a:effectLst/>
        </p:spPr>
        <p:txBody>
          <a:bodyPr wrap="none"/>
          <a:lstStyle/>
          <a:p>
            <a:endParaRPr lang="en-US"/>
          </a:p>
        </p:txBody>
      </p:sp>
      <p:sp>
        <p:nvSpPr>
          <p:cNvPr id="254051"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p:spPr>
        <p:txBody>
          <a:bodyPr wrap="none"/>
          <a:lstStyle/>
          <a:p>
            <a:endParaRPr lang="en-US"/>
          </a:p>
        </p:txBody>
      </p:sp>
      <p:sp>
        <p:nvSpPr>
          <p:cNvPr id="254052"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p:spPr>
        <p:txBody>
          <a:bodyPr wrap="none"/>
          <a:lstStyle/>
          <a:p>
            <a:endParaRPr lang="en-US"/>
          </a:p>
        </p:txBody>
      </p:sp>
      <p:sp>
        <p:nvSpPr>
          <p:cNvPr id="254053" name="Line 101"/>
          <p:cNvSpPr>
            <a:spLocks noChangeShapeType="1"/>
          </p:cNvSpPr>
          <p:nvPr/>
        </p:nvSpPr>
        <p:spPr bwMode="auto">
          <a:xfrm>
            <a:off x="6553200" y="3733800"/>
            <a:ext cx="0" cy="685800"/>
          </a:xfrm>
          <a:prstGeom prst="line">
            <a:avLst/>
          </a:prstGeom>
          <a:noFill/>
          <a:ln w="9525">
            <a:solidFill>
              <a:schemeClr val="tx1"/>
            </a:solidFill>
            <a:round/>
            <a:headEnd/>
            <a:tailEnd/>
          </a:ln>
          <a:effectLst/>
        </p:spPr>
        <p:txBody>
          <a:bodyPr wrap="none"/>
          <a:lstStyle/>
          <a:p>
            <a:endParaRPr lang="en-US"/>
          </a:p>
        </p:txBody>
      </p:sp>
      <p:sp>
        <p:nvSpPr>
          <p:cNvPr id="254054"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54055"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54056"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4057"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4058"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4059"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4060" name="Line 108"/>
          <p:cNvSpPr>
            <a:spLocks noChangeShapeType="1"/>
          </p:cNvSpPr>
          <p:nvPr/>
        </p:nvSpPr>
        <p:spPr bwMode="auto">
          <a:xfrm flipH="1">
            <a:off x="3048000" y="3048000"/>
            <a:ext cx="457200" cy="533400"/>
          </a:xfrm>
          <a:prstGeom prst="line">
            <a:avLst/>
          </a:prstGeom>
          <a:noFill/>
          <a:ln w="38100">
            <a:solidFill>
              <a:schemeClr val="tx1"/>
            </a:solidFill>
            <a:round/>
            <a:headEnd/>
            <a:tailEnd/>
          </a:ln>
          <a:effectLst/>
        </p:spPr>
        <p:txBody>
          <a:bodyPr wrap="none"/>
          <a:lstStyle/>
          <a:p>
            <a:endParaRPr lang="en-US"/>
          </a:p>
        </p:txBody>
      </p:sp>
      <p:sp>
        <p:nvSpPr>
          <p:cNvPr id="254061" name="Line 109"/>
          <p:cNvSpPr>
            <a:spLocks noChangeShapeType="1"/>
          </p:cNvSpPr>
          <p:nvPr/>
        </p:nvSpPr>
        <p:spPr bwMode="auto">
          <a:xfrm flipH="1">
            <a:off x="3962400" y="3048000"/>
            <a:ext cx="609600" cy="533400"/>
          </a:xfrm>
          <a:prstGeom prst="line">
            <a:avLst/>
          </a:prstGeom>
          <a:noFill/>
          <a:ln w="9525">
            <a:solidFill>
              <a:schemeClr val="tx1"/>
            </a:solidFill>
            <a:round/>
            <a:headEnd/>
            <a:tailEnd/>
          </a:ln>
          <a:effectLst/>
        </p:spPr>
        <p:txBody>
          <a:bodyPr wrap="none"/>
          <a:lstStyle/>
          <a:p>
            <a:endParaRPr lang="en-US"/>
          </a:p>
        </p:txBody>
      </p:sp>
      <p:sp>
        <p:nvSpPr>
          <p:cNvPr id="254062"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p:spPr>
        <p:txBody>
          <a:bodyPr wrap="none"/>
          <a:lstStyle/>
          <a:p>
            <a:endParaRPr lang="en-US"/>
          </a:p>
        </p:txBody>
      </p:sp>
      <p:sp>
        <p:nvSpPr>
          <p:cNvPr id="254063" name="Line 111"/>
          <p:cNvSpPr>
            <a:spLocks noChangeShapeType="1"/>
          </p:cNvSpPr>
          <p:nvPr/>
        </p:nvSpPr>
        <p:spPr bwMode="auto">
          <a:xfrm>
            <a:off x="5638800" y="3048000"/>
            <a:ext cx="0" cy="533400"/>
          </a:xfrm>
          <a:prstGeom prst="line">
            <a:avLst/>
          </a:prstGeom>
          <a:noFill/>
          <a:ln w="9525">
            <a:solidFill>
              <a:schemeClr val="tx1"/>
            </a:solidFill>
            <a:round/>
            <a:headEnd/>
            <a:tailEnd/>
          </a:ln>
          <a:effectLst/>
        </p:spPr>
        <p:txBody>
          <a:bodyPr wrap="none"/>
          <a:lstStyle/>
          <a:p>
            <a:endParaRPr lang="en-US"/>
          </a:p>
        </p:txBody>
      </p:sp>
      <p:sp>
        <p:nvSpPr>
          <p:cNvPr id="254064"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p:spPr>
        <p:txBody>
          <a:bodyPr wrap="none"/>
          <a:lstStyle/>
          <a:p>
            <a:endParaRPr lang="en-US"/>
          </a:p>
        </p:txBody>
      </p:sp>
      <p:sp>
        <p:nvSpPr>
          <p:cNvPr id="254065"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54066" name="Line 114"/>
          <p:cNvSpPr>
            <a:spLocks noChangeShapeType="1"/>
          </p:cNvSpPr>
          <p:nvPr/>
        </p:nvSpPr>
        <p:spPr bwMode="auto">
          <a:xfrm flipH="1">
            <a:off x="3505200" y="2438400"/>
            <a:ext cx="533400" cy="457200"/>
          </a:xfrm>
          <a:prstGeom prst="line">
            <a:avLst/>
          </a:prstGeom>
          <a:noFill/>
          <a:ln w="38100">
            <a:solidFill>
              <a:schemeClr val="tx1"/>
            </a:solidFill>
            <a:round/>
            <a:headEnd/>
            <a:tailEnd/>
          </a:ln>
          <a:effectLst/>
        </p:spPr>
        <p:txBody>
          <a:bodyPr wrap="none"/>
          <a:lstStyle/>
          <a:p>
            <a:endParaRPr lang="en-US"/>
          </a:p>
        </p:txBody>
      </p:sp>
      <p:sp>
        <p:nvSpPr>
          <p:cNvPr id="254067" name="Line 115"/>
          <p:cNvSpPr>
            <a:spLocks noChangeShapeType="1"/>
          </p:cNvSpPr>
          <p:nvPr/>
        </p:nvSpPr>
        <p:spPr bwMode="auto">
          <a:xfrm>
            <a:off x="4038600" y="2438400"/>
            <a:ext cx="533400" cy="457200"/>
          </a:xfrm>
          <a:prstGeom prst="line">
            <a:avLst/>
          </a:prstGeom>
          <a:noFill/>
          <a:ln w="9525">
            <a:solidFill>
              <a:schemeClr val="tx1"/>
            </a:solidFill>
            <a:round/>
            <a:headEnd/>
            <a:tailEnd/>
          </a:ln>
          <a:effectLst/>
        </p:spPr>
        <p:txBody>
          <a:bodyPr wrap="none"/>
          <a:lstStyle/>
          <a:p>
            <a:endParaRPr lang="en-US"/>
          </a:p>
        </p:txBody>
      </p:sp>
      <p:sp>
        <p:nvSpPr>
          <p:cNvPr id="254068"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p:spPr>
        <p:txBody>
          <a:bodyPr wrap="none"/>
          <a:lstStyle/>
          <a:p>
            <a:endParaRPr lang="en-US"/>
          </a:p>
        </p:txBody>
      </p:sp>
      <p:sp>
        <p:nvSpPr>
          <p:cNvPr id="254069"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54070"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p:spPr>
        <p:txBody>
          <a:bodyPr wrap="none"/>
          <a:lstStyle/>
          <a:p>
            <a:endParaRPr lang="en-US"/>
          </a:p>
        </p:txBody>
      </p:sp>
      <p:sp>
        <p:nvSpPr>
          <p:cNvPr id="254071"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p:spPr>
        <p:txBody>
          <a:bodyPr wrap="none"/>
          <a:lstStyle/>
          <a:p>
            <a:endParaRPr lang="en-US"/>
          </a:p>
        </p:txBody>
      </p:sp>
      <p:sp>
        <p:nvSpPr>
          <p:cNvPr id="254072" name="Text Box 120"/>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54073" name="Text Box 121"/>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4074" name="Text Box 122"/>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4075" name="Text Box 123"/>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54076" name="Text Box 124"/>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4077" name="Text Box 125"/>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54078" name="Text Box 126"/>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4079" name="Text Box 127"/>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54080" name="Text Box 128"/>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4081" name="Text Box 129"/>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54082" name="Text Box 130"/>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4083" name="Text Box 131"/>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4084" name="Text Box 132"/>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4085" name="Text Box 133"/>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54086" name="Text Box 134"/>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54087" name="Text Box 135"/>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4088" name="Text Box 136"/>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4089" name="Text Box 137"/>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54090" name="Text Box 138"/>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54091" name="Text Box 139"/>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4092" name="Text Box 140"/>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4093" name="Text Box 141"/>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4094" name="Text Box 142"/>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54095" name="Text Box 143"/>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4096" name="Text Box 144"/>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4103" name="Text Box 151"/>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146" name="TextBox 145"/>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47" name="TextBox 146"/>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48" name="TextBox 147"/>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49" name="TextBox 148"/>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50" name="TextBox 149"/>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1" name="TextBox 150"/>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1810272654"/>
      </p:ext>
    </p:extLst>
  </p:cSld>
  <p:clrMapOvr>
    <a:masterClrMapping/>
  </p:clrMapOvr>
  <mc:AlternateContent xmlns:mc="http://schemas.openxmlformats.org/markup-compatibility/2006" xmlns:p14="http://schemas.microsoft.com/office/powerpoint/2010/main">
    <mc:Choice Requires="p14">
      <p:transition spd="slow" p14:dur="2000" advTm="14545"/>
    </mc:Choice>
    <mc:Fallback xmlns="">
      <p:transition spd="slow" advTm="14545"/>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r>
              <a:rPr lang="en-US"/>
              <a:t>Example</a:t>
            </a:r>
          </a:p>
        </p:txBody>
      </p:sp>
      <p:sp>
        <p:nvSpPr>
          <p:cNvPr id="254979"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4980"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4981"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4982"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4983"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4984"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4985"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4986"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4987"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4988"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4989"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4990"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4991"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4992"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4993"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4994"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4995"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4996"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4997"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4998"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4999" name="Rectangle 23"/>
          <p:cNvSpPr>
            <a:spLocks noChangeArrowheads="1"/>
          </p:cNvSpPr>
          <p:nvPr/>
        </p:nvSpPr>
        <p:spPr bwMode="auto">
          <a:xfrm>
            <a:off x="3962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00" name="Rectangle 24"/>
          <p:cNvSpPr>
            <a:spLocks noChangeArrowheads="1"/>
          </p:cNvSpPr>
          <p:nvPr/>
        </p:nvSpPr>
        <p:spPr bwMode="auto">
          <a:xfrm>
            <a:off x="2590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01" name="Rectangle 25"/>
          <p:cNvSpPr>
            <a:spLocks noChangeArrowheads="1"/>
          </p:cNvSpPr>
          <p:nvPr/>
        </p:nvSpPr>
        <p:spPr bwMode="auto">
          <a:xfrm>
            <a:off x="3505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02" name="Rectangle 26"/>
          <p:cNvSpPr>
            <a:spLocks noChangeArrowheads="1"/>
          </p:cNvSpPr>
          <p:nvPr/>
        </p:nvSpPr>
        <p:spPr bwMode="auto">
          <a:xfrm>
            <a:off x="3733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03"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04" name="Rectangle 28"/>
          <p:cNvSpPr>
            <a:spLocks noChangeArrowheads="1"/>
          </p:cNvSpPr>
          <p:nvPr/>
        </p:nvSpPr>
        <p:spPr bwMode="auto">
          <a:xfrm>
            <a:off x="3048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05" name="Rectangle 29"/>
          <p:cNvSpPr>
            <a:spLocks noChangeArrowheads="1"/>
          </p:cNvSpPr>
          <p:nvPr/>
        </p:nvSpPr>
        <p:spPr bwMode="auto">
          <a:xfrm>
            <a:off x="3276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06"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07"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08" name="Rectangle 32"/>
          <p:cNvSpPr>
            <a:spLocks noChangeArrowheads="1"/>
          </p:cNvSpPr>
          <p:nvPr/>
        </p:nvSpPr>
        <p:spPr bwMode="auto">
          <a:xfrm>
            <a:off x="4648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09"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10" name="Rectangle 34"/>
          <p:cNvSpPr>
            <a:spLocks noChangeArrowheads="1"/>
          </p:cNvSpPr>
          <p:nvPr/>
        </p:nvSpPr>
        <p:spPr bwMode="auto">
          <a:xfrm>
            <a:off x="4876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11"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12"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13"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14"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15"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16"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17"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18"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19"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20"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21"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5022"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5023"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5024"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5025"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5026"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5027"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5028" name="Rectangle 52"/>
          <p:cNvSpPr>
            <a:spLocks noChangeArrowheads="1"/>
          </p:cNvSpPr>
          <p:nvPr/>
        </p:nvSpPr>
        <p:spPr bwMode="auto">
          <a:xfrm>
            <a:off x="3276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5029"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5030"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5031" name="Rectangle 55"/>
          <p:cNvSpPr>
            <a:spLocks noChangeArrowheads="1"/>
          </p:cNvSpPr>
          <p:nvPr/>
        </p:nvSpPr>
        <p:spPr bwMode="auto">
          <a:xfrm>
            <a:off x="3733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5032"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5033" name="Rectangle 57"/>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5034"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55035" name="Line 59"/>
          <p:cNvSpPr>
            <a:spLocks noChangeShapeType="1"/>
          </p:cNvSpPr>
          <p:nvPr/>
        </p:nvSpPr>
        <p:spPr bwMode="auto">
          <a:xfrm>
            <a:off x="1981200" y="5410200"/>
            <a:ext cx="228600" cy="609600"/>
          </a:xfrm>
          <a:prstGeom prst="line">
            <a:avLst/>
          </a:prstGeom>
          <a:noFill/>
          <a:ln w="38100">
            <a:solidFill>
              <a:schemeClr val="tx1"/>
            </a:solidFill>
            <a:round/>
            <a:headEnd/>
            <a:tailEnd/>
          </a:ln>
          <a:effectLst/>
        </p:spPr>
        <p:txBody>
          <a:bodyPr wrap="none"/>
          <a:lstStyle/>
          <a:p>
            <a:endParaRPr lang="en-US"/>
          </a:p>
        </p:txBody>
      </p:sp>
      <p:sp>
        <p:nvSpPr>
          <p:cNvPr id="255036" name="Line 60"/>
          <p:cNvSpPr>
            <a:spLocks noChangeShapeType="1"/>
          </p:cNvSpPr>
          <p:nvPr/>
        </p:nvSpPr>
        <p:spPr bwMode="auto">
          <a:xfrm>
            <a:off x="5181600" y="5410200"/>
            <a:ext cx="0" cy="609600"/>
          </a:xfrm>
          <a:prstGeom prst="line">
            <a:avLst/>
          </a:prstGeom>
          <a:noFill/>
          <a:ln w="9525">
            <a:solidFill>
              <a:schemeClr val="tx1"/>
            </a:solidFill>
            <a:round/>
            <a:headEnd/>
            <a:tailEnd/>
          </a:ln>
          <a:effectLst/>
        </p:spPr>
        <p:txBody>
          <a:bodyPr wrap="none"/>
          <a:lstStyle/>
          <a:p>
            <a:endParaRPr lang="en-US"/>
          </a:p>
        </p:txBody>
      </p:sp>
      <p:sp>
        <p:nvSpPr>
          <p:cNvPr id="255037"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p:spPr>
        <p:txBody>
          <a:bodyPr wrap="none"/>
          <a:lstStyle/>
          <a:p>
            <a:endParaRPr lang="en-US"/>
          </a:p>
        </p:txBody>
      </p:sp>
      <p:sp>
        <p:nvSpPr>
          <p:cNvPr id="255038" name="Line 62"/>
          <p:cNvSpPr>
            <a:spLocks noChangeShapeType="1"/>
          </p:cNvSpPr>
          <p:nvPr/>
        </p:nvSpPr>
        <p:spPr bwMode="auto">
          <a:xfrm>
            <a:off x="5638800" y="5410200"/>
            <a:ext cx="0" cy="609600"/>
          </a:xfrm>
          <a:prstGeom prst="line">
            <a:avLst/>
          </a:prstGeom>
          <a:noFill/>
          <a:ln w="9525">
            <a:solidFill>
              <a:schemeClr val="tx1"/>
            </a:solidFill>
            <a:round/>
            <a:headEnd/>
            <a:tailEnd/>
          </a:ln>
          <a:effectLst/>
        </p:spPr>
        <p:txBody>
          <a:bodyPr wrap="none"/>
          <a:lstStyle/>
          <a:p>
            <a:endParaRPr lang="en-US"/>
          </a:p>
        </p:txBody>
      </p:sp>
      <p:sp>
        <p:nvSpPr>
          <p:cNvPr id="255039"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p:spPr>
        <p:txBody>
          <a:bodyPr wrap="none"/>
          <a:lstStyle/>
          <a:p>
            <a:endParaRPr lang="en-US"/>
          </a:p>
        </p:txBody>
      </p:sp>
      <p:sp>
        <p:nvSpPr>
          <p:cNvPr id="255040" name="Line 64"/>
          <p:cNvSpPr>
            <a:spLocks noChangeShapeType="1"/>
          </p:cNvSpPr>
          <p:nvPr/>
        </p:nvSpPr>
        <p:spPr bwMode="auto">
          <a:xfrm>
            <a:off x="6096000" y="5410200"/>
            <a:ext cx="0" cy="609600"/>
          </a:xfrm>
          <a:prstGeom prst="line">
            <a:avLst/>
          </a:prstGeom>
          <a:noFill/>
          <a:ln w="9525">
            <a:solidFill>
              <a:schemeClr val="tx1"/>
            </a:solidFill>
            <a:round/>
            <a:headEnd/>
            <a:tailEnd/>
          </a:ln>
          <a:effectLst/>
        </p:spPr>
        <p:txBody>
          <a:bodyPr wrap="none"/>
          <a:lstStyle/>
          <a:p>
            <a:endParaRPr lang="en-US"/>
          </a:p>
        </p:txBody>
      </p:sp>
      <p:sp>
        <p:nvSpPr>
          <p:cNvPr id="255041"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p:spPr>
        <p:txBody>
          <a:bodyPr wrap="none"/>
          <a:lstStyle/>
          <a:p>
            <a:endParaRPr lang="en-US"/>
          </a:p>
        </p:txBody>
      </p:sp>
      <p:sp>
        <p:nvSpPr>
          <p:cNvPr id="255042" name="Line 66"/>
          <p:cNvSpPr>
            <a:spLocks noChangeShapeType="1"/>
          </p:cNvSpPr>
          <p:nvPr/>
        </p:nvSpPr>
        <p:spPr bwMode="auto">
          <a:xfrm>
            <a:off x="6553200" y="5410200"/>
            <a:ext cx="0" cy="609600"/>
          </a:xfrm>
          <a:prstGeom prst="line">
            <a:avLst/>
          </a:prstGeom>
          <a:noFill/>
          <a:ln w="9525">
            <a:solidFill>
              <a:schemeClr val="tx1"/>
            </a:solidFill>
            <a:round/>
            <a:headEnd/>
            <a:tailEnd/>
          </a:ln>
          <a:effectLst/>
        </p:spPr>
        <p:txBody>
          <a:bodyPr wrap="none"/>
          <a:lstStyle/>
          <a:p>
            <a:endParaRPr lang="en-US"/>
          </a:p>
        </p:txBody>
      </p:sp>
      <p:sp>
        <p:nvSpPr>
          <p:cNvPr id="255043"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p:spPr>
        <p:txBody>
          <a:bodyPr wrap="none"/>
          <a:lstStyle/>
          <a:p>
            <a:endParaRPr lang="en-US"/>
          </a:p>
        </p:txBody>
      </p:sp>
      <p:sp>
        <p:nvSpPr>
          <p:cNvPr id="255044" name="Line 68"/>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55045"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55046" name="Line 70"/>
          <p:cNvSpPr>
            <a:spLocks noChangeShapeType="1"/>
          </p:cNvSpPr>
          <p:nvPr/>
        </p:nvSpPr>
        <p:spPr bwMode="auto">
          <a:xfrm>
            <a:off x="3810000" y="5410200"/>
            <a:ext cx="0" cy="609600"/>
          </a:xfrm>
          <a:prstGeom prst="line">
            <a:avLst/>
          </a:prstGeom>
          <a:noFill/>
          <a:ln w="9525">
            <a:solidFill>
              <a:schemeClr val="tx1"/>
            </a:solidFill>
            <a:round/>
            <a:headEnd/>
            <a:tailEnd/>
          </a:ln>
          <a:effectLst/>
        </p:spPr>
        <p:txBody>
          <a:bodyPr wrap="none"/>
          <a:lstStyle/>
          <a:p>
            <a:endParaRPr lang="en-US"/>
          </a:p>
        </p:txBody>
      </p:sp>
      <p:sp>
        <p:nvSpPr>
          <p:cNvPr id="255047" name="Line 71"/>
          <p:cNvSpPr>
            <a:spLocks noChangeShapeType="1"/>
          </p:cNvSpPr>
          <p:nvPr/>
        </p:nvSpPr>
        <p:spPr bwMode="auto">
          <a:xfrm>
            <a:off x="3810000" y="5410200"/>
            <a:ext cx="228600" cy="609600"/>
          </a:xfrm>
          <a:prstGeom prst="line">
            <a:avLst/>
          </a:prstGeom>
          <a:noFill/>
          <a:ln w="9525">
            <a:solidFill>
              <a:schemeClr val="tx1"/>
            </a:solidFill>
            <a:round/>
            <a:headEnd/>
            <a:tailEnd/>
          </a:ln>
          <a:effectLst/>
        </p:spPr>
        <p:txBody>
          <a:bodyPr wrap="none"/>
          <a:lstStyle/>
          <a:p>
            <a:endParaRPr lang="en-US"/>
          </a:p>
        </p:txBody>
      </p:sp>
      <p:sp>
        <p:nvSpPr>
          <p:cNvPr id="255048" name="Line 72"/>
          <p:cNvSpPr>
            <a:spLocks noChangeShapeType="1"/>
          </p:cNvSpPr>
          <p:nvPr/>
        </p:nvSpPr>
        <p:spPr bwMode="auto">
          <a:xfrm>
            <a:off x="2438400" y="5410200"/>
            <a:ext cx="0" cy="609600"/>
          </a:xfrm>
          <a:prstGeom prst="line">
            <a:avLst/>
          </a:prstGeom>
          <a:noFill/>
          <a:ln w="9525">
            <a:solidFill>
              <a:schemeClr val="tx1"/>
            </a:solidFill>
            <a:round/>
            <a:headEnd/>
            <a:tailEnd/>
          </a:ln>
          <a:effectLst/>
        </p:spPr>
        <p:txBody>
          <a:bodyPr wrap="none"/>
          <a:lstStyle/>
          <a:p>
            <a:endParaRPr lang="en-US"/>
          </a:p>
        </p:txBody>
      </p:sp>
      <p:sp>
        <p:nvSpPr>
          <p:cNvPr id="255049" name="Line 73"/>
          <p:cNvSpPr>
            <a:spLocks noChangeShapeType="1"/>
          </p:cNvSpPr>
          <p:nvPr/>
        </p:nvSpPr>
        <p:spPr bwMode="auto">
          <a:xfrm>
            <a:off x="2438400" y="5410200"/>
            <a:ext cx="228600" cy="609600"/>
          </a:xfrm>
          <a:prstGeom prst="line">
            <a:avLst/>
          </a:prstGeom>
          <a:noFill/>
          <a:ln w="9525">
            <a:solidFill>
              <a:schemeClr val="tx1"/>
            </a:solidFill>
            <a:round/>
            <a:headEnd/>
            <a:tailEnd/>
          </a:ln>
          <a:effectLst/>
        </p:spPr>
        <p:txBody>
          <a:bodyPr wrap="none"/>
          <a:lstStyle/>
          <a:p>
            <a:endParaRPr lang="en-US"/>
          </a:p>
        </p:txBody>
      </p:sp>
      <p:sp>
        <p:nvSpPr>
          <p:cNvPr id="255050" name="Line 74"/>
          <p:cNvSpPr>
            <a:spLocks noChangeShapeType="1"/>
          </p:cNvSpPr>
          <p:nvPr/>
        </p:nvSpPr>
        <p:spPr bwMode="auto">
          <a:xfrm>
            <a:off x="4724400" y="5410200"/>
            <a:ext cx="0" cy="609600"/>
          </a:xfrm>
          <a:prstGeom prst="line">
            <a:avLst/>
          </a:prstGeom>
          <a:noFill/>
          <a:ln w="9525">
            <a:solidFill>
              <a:schemeClr val="tx1"/>
            </a:solidFill>
            <a:round/>
            <a:headEnd/>
            <a:tailEnd/>
          </a:ln>
          <a:effectLst/>
        </p:spPr>
        <p:txBody>
          <a:bodyPr wrap="none"/>
          <a:lstStyle/>
          <a:p>
            <a:endParaRPr lang="en-US"/>
          </a:p>
        </p:txBody>
      </p:sp>
      <p:sp>
        <p:nvSpPr>
          <p:cNvPr id="255051" name="Line 75"/>
          <p:cNvSpPr>
            <a:spLocks noChangeShapeType="1"/>
          </p:cNvSpPr>
          <p:nvPr/>
        </p:nvSpPr>
        <p:spPr bwMode="auto">
          <a:xfrm>
            <a:off x="4724400" y="5410200"/>
            <a:ext cx="228600" cy="609600"/>
          </a:xfrm>
          <a:prstGeom prst="line">
            <a:avLst/>
          </a:prstGeom>
          <a:noFill/>
          <a:ln w="9525">
            <a:solidFill>
              <a:schemeClr val="tx1"/>
            </a:solidFill>
            <a:round/>
            <a:headEnd/>
            <a:tailEnd/>
          </a:ln>
          <a:effectLst/>
        </p:spPr>
        <p:txBody>
          <a:bodyPr wrap="none"/>
          <a:lstStyle/>
          <a:p>
            <a:endParaRPr lang="en-US"/>
          </a:p>
        </p:txBody>
      </p:sp>
      <p:sp>
        <p:nvSpPr>
          <p:cNvPr id="255052" name="Line 76"/>
          <p:cNvSpPr>
            <a:spLocks noChangeShapeType="1"/>
          </p:cNvSpPr>
          <p:nvPr/>
        </p:nvSpPr>
        <p:spPr bwMode="auto">
          <a:xfrm>
            <a:off x="4267200" y="5410200"/>
            <a:ext cx="0" cy="609600"/>
          </a:xfrm>
          <a:prstGeom prst="line">
            <a:avLst/>
          </a:prstGeom>
          <a:noFill/>
          <a:ln w="9525">
            <a:solidFill>
              <a:schemeClr val="tx1"/>
            </a:solidFill>
            <a:round/>
            <a:headEnd/>
            <a:tailEnd/>
          </a:ln>
          <a:effectLst/>
        </p:spPr>
        <p:txBody>
          <a:bodyPr wrap="none"/>
          <a:lstStyle/>
          <a:p>
            <a:endParaRPr lang="en-US"/>
          </a:p>
        </p:txBody>
      </p:sp>
      <p:sp>
        <p:nvSpPr>
          <p:cNvPr id="255053" name="Line 77"/>
          <p:cNvSpPr>
            <a:spLocks noChangeShapeType="1"/>
          </p:cNvSpPr>
          <p:nvPr/>
        </p:nvSpPr>
        <p:spPr bwMode="auto">
          <a:xfrm>
            <a:off x="4267200" y="5410200"/>
            <a:ext cx="228600" cy="609600"/>
          </a:xfrm>
          <a:prstGeom prst="line">
            <a:avLst/>
          </a:prstGeom>
          <a:noFill/>
          <a:ln w="9525">
            <a:solidFill>
              <a:schemeClr val="tx1"/>
            </a:solidFill>
            <a:round/>
            <a:headEnd/>
            <a:tailEnd/>
          </a:ln>
          <a:effectLst/>
        </p:spPr>
        <p:txBody>
          <a:bodyPr wrap="none"/>
          <a:lstStyle/>
          <a:p>
            <a:endParaRPr lang="en-US"/>
          </a:p>
        </p:txBody>
      </p:sp>
      <p:sp>
        <p:nvSpPr>
          <p:cNvPr id="255054" name="Line 78"/>
          <p:cNvSpPr>
            <a:spLocks noChangeShapeType="1"/>
          </p:cNvSpPr>
          <p:nvPr/>
        </p:nvSpPr>
        <p:spPr bwMode="auto">
          <a:xfrm>
            <a:off x="2895600" y="5410200"/>
            <a:ext cx="0" cy="609600"/>
          </a:xfrm>
          <a:prstGeom prst="line">
            <a:avLst/>
          </a:prstGeom>
          <a:noFill/>
          <a:ln w="9525">
            <a:solidFill>
              <a:schemeClr val="tx1"/>
            </a:solidFill>
            <a:round/>
            <a:headEnd/>
            <a:tailEnd/>
          </a:ln>
          <a:effectLst/>
        </p:spPr>
        <p:txBody>
          <a:bodyPr wrap="none"/>
          <a:lstStyle/>
          <a:p>
            <a:endParaRPr lang="en-US"/>
          </a:p>
        </p:txBody>
      </p:sp>
      <p:sp>
        <p:nvSpPr>
          <p:cNvPr id="255055" name="Line 79"/>
          <p:cNvSpPr>
            <a:spLocks noChangeShapeType="1"/>
          </p:cNvSpPr>
          <p:nvPr/>
        </p:nvSpPr>
        <p:spPr bwMode="auto">
          <a:xfrm flipH="1">
            <a:off x="3124200" y="5410200"/>
            <a:ext cx="228600" cy="609600"/>
          </a:xfrm>
          <a:prstGeom prst="line">
            <a:avLst/>
          </a:prstGeom>
          <a:noFill/>
          <a:ln w="9525">
            <a:solidFill>
              <a:schemeClr val="tx1"/>
            </a:solidFill>
            <a:round/>
            <a:headEnd/>
            <a:tailEnd/>
          </a:ln>
          <a:effectLst/>
        </p:spPr>
        <p:txBody>
          <a:bodyPr wrap="none"/>
          <a:lstStyle/>
          <a:p>
            <a:endParaRPr lang="en-US"/>
          </a:p>
        </p:txBody>
      </p:sp>
      <p:sp>
        <p:nvSpPr>
          <p:cNvPr id="255056" name="Line 80"/>
          <p:cNvSpPr>
            <a:spLocks noChangeShapeType="1"/>
          </p:cNvSpPr>
          <p:nvPr/>
        </p:nvSpPr>
        <p:spPr bwMode="auto">
          <a:xfrm>
            <a:off x="3352800" y="5410200"/>
            <a:ext cx="0" cy="609600"/>
          </a:xfrm>
          <a:prstGeom prst="line">
            <a:avLst/>
          </a:prstGeom>
          <a:noFill/>
          <a:ln w="9525">
            <a:solidFill>
              <a:schemeClr val="tx1"/>
            </a:solidFill>
            <a:round/>
            <a:headEnd/>
            <a:tailEnd/>
          </a:ln>
          <a:effectLst/>
        </p:spPr>
        <p:txBody>
          <a:bodyPr wrap="none"/>
          <a:lstStyle/>
          <a:p>
            <a:endParaRPr lang="en-US"/>
          </a:p>
        </p:txBody>
      </p:sp>
      <p:sp>
        <p:nvSpPr>
          <p:cNvPr id="255057" name="Line 81"/>
          <p:cNvSpPr>
            <a:spLocks noChangeShapeType="1"/>
          </p:cNvSpPr>
          <p:nvPr/>
        </p:nvSpPr>
        <p:spPr bwMode="auto">
          <a:xfrm>
            <a:off x="3352800" y="5410200"/>
            <a:ext cx="228600" cy="609600"/>
          </a:xfrm>
          <a:prstGeom prst="line">
            <a:avLst/>
          </a:prstGeom>
          <a:noFill/>
          <a:ln w="9525">
            <a:solidFill>
              <a:schemeClr val="tx1"/>
            </a:solidFill>
            <a:round/>
            <a:headEnd/>
            <a:tailEnd/>
          </a:ln>
          <a:effectLst/>
        </p:spPr>
        <p:txBody>
          <a:bodyPr wrap="none"/>
          <a:lstStyle/>
          <a:p>
            <a:endParaRPr lang="en-US"/>
          </a:p>
        </p:txBody>
      </p:sp>
      <p:sp>
        <p:nvSpPr>
          <p:cNvPr id="255058"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55059" name="Line 83"/>
          <p:cNvSpPr>
            <a:spLocks noChangeShapeType="1"/>
          </p:cNvSpPr>
          <p:nvPr/>
        </p:nvSpPr>
        <p:spPr bwMode="auto">
          <a:xfrm>
            <a:off x="2438400" y="4572000"/>
            <a:ext cx="0" cy="685800"/>
          </a:xfrm>
          <a:prstGeom prst="line">
            <a:avLst/>
          </a:prstGeom>
          <a:noFill/>
          <a:ln w="9525">
            <a:solidFill>
              <a:schemeClr val="tx1"/>
            </a:solidFill>
            <a:round/>
            <a:headEnd/>
            <a:tailEnd/>
          </a:ln>
          <a:effectLst/>
        </p:spPr>
        <p:txBody>
          <a:bodyPr wrap="none"/>
          <a:lstStyle/>
          <a:p>
            <a:endParaRPr lang="en-US"/>
          </a:p>
        </p:txBody>
      </p:sp>
      <p:sp>
        <p:nvSpPr>
          <p:cNvPr id="255060" name="Line 84"/>
          <p:cNvSpPr>
            <a:spLocks noChangeShapeType="1"/>
          </p:cNvSpPr>
          <p:nvPr/>
        </p:nvSpPr>
        <p:spPr bwMode="auto">
          <a:xfrm flipH="1">
            <a:off x="1981200" y="4572000"/>
            <a:ext cx="457200" cy="685800"/>
          </a:xfrm>
          <a:prstGeom prst="line">
            <a:avLst/>
          </a:prstGeom>
          <a:noFill/>
          <a:ln w="38100">
            <a:solidFill>
              <a:schemeClr val="tx1"/>
            </a:solidFill>
            <a:round/>
            <a:headEnd/>
            <a:tailEnd/>
          </a:ln>
          <a:effectLst/>
        </p:spPr>
        <p:txBody>
          <a:bodyPr wrap="none"/>
          <a:lstStyle/>
          <a:p>
            <a:endParaRPr lang="en-US"/>
          </a:p>
        </p:txBody>
      </p:sp>
      <p:sp>
        <p:nvSpPr>
          <p:cNvPr id="255061" name="Line 85"/>
          <p:cNvSpPr>
            <a:spLocks noChangeShapeType="1"/>
          </p:cNvSpPr>
          <p:nvPr/>
        </p:nvSpPr>
        <p:spPr bwMode="auto">
          <a:xfrm>
            <a:off x="4724400" y="4572000"/>
            <a:ext cx="0" cy="685800"/>
          </a:xfrm>
          <a:prstGeom prst="line">
            <a:avLst/>
          </a:prstGeom>
          <a:noFill/>
          <a:ln w="9525">
            <a:solidFill>
              <a:schemeClr val="tx1"/>
            </a:solidFill>
            <a:round/>
            <a:headEnd/>
            <a:tailEnd/>
          </a:ln>
          <a:effectLst/>
        </p:spPr>
        <p:txBody>
          <a:bodyPr wrap="none"/>
          <a:lstStyle/>
          <a:p>
            <a:endParaRPr lang="en-US"/>
          </a:p>
        </p:txBody>
      </p:sp>
      <p:sp>
        <p:nvSpPr>
          <p:cNvPr id="255062" name="Line 86"/>
          <p:cNvSpPr>
            <a:spLocks noChangeShapeType="1"/>
          </p:cNvSpPr>
          <p:nvPr/>
        </p:nvSpPr>
        <p:spPr bwMode="auto">
          <a:xfrm flipH="1">
            <a:off x="4267200" y="4572000"/>
            <a:ext cx="457200" cy="685800"/>
          </a:xfrm>
          <a:prstGeom prst="line">
            <a:avLst/>
          </a:prstGeom>
          <a:noFill/>
          <a:ln w="9525">
            <a:solidFill>
              <a:schemeClr val="tx1"/>
            </a:solidFill>
            <a:round/>
            <a:headEnd/>
            <a:tailEnd/>
          </a:ln>
          <a:effectLst/>
        </p:spPr>
        <p:txBody>
          <a:bodyPr wrap="none"/>
          <a:lstStyle/>
          <a:p>
            <a:endParaRPr lang="en-US"/>
          </a:p>
        </p:txBody>
      </p:sp>
      <p:sp>
        <p:nvSpPr>
          <p:cNvPr id="255063" name="Line 87"/>
          <p:cNvSpPr>
            <a:spLocks noChangeShapeType="1"/>
          </p:cNvSpPr>
          <p:nvPr/>
        </p:nvSpPr>
        <p:spPr bwMode="auto">
          <a:xfrm>
            <a:off x="6096000" y="4572000"/>
            <a:ext cx="0" cy="685800"/>
          </a:xfrm>
          <a:prstGeom prst="line">
            <a:avLst/>
          </a:prstGeom>
          <a:noFill/>
          <a:ln w="9525">
            <a:solidFill>
              <a:schemeClr val="tx1"/>
            </a:solidFill>
            <a:round/>
            <a:headEnd/>
            <a:tailEnd/>
          </a:ln>
          <a:effectLst/>
        </p:spPr>
        <p:txBody>
          <a:bodyPr wrap="none"/>
          <a:lstStyle/>
          <a:p>
            <a:endParaRPr lang="en-US"/>
          </a:p>
        </p:txBody>
      </p:sp>
      <p:sp>
        <p:nvSpPr>
          <p:cNvPr id="255064"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p:spPr>
        <p:txBody>
          <a:bodyPr wrap="none"/>
          <a:lstStyle/>
          <a:p>
            <a:endParaRPr lang="en-US"/>
          </a:p>
        </p:txBody>
      </p:sp>
      <p:sp>
        <p:nvSpPr>
          <p:cNvPr id="255065" name="Line 89"/>
          <p:cNvSpPr>
            <a:spLocks noChangeShapeType="1"/>
          </p:cNvSpPr>
          <p:nvPr/>
        </p:nvSpPr>
        <p:spPr bwMode="auto">
          <a:xfrm>
            <a:off x="3352800" y="4572000"/>
            <a:ext cx="0" cy="685800"/>
          </a:xfrm>
          <a:prstGeom prst="line">
            <a:avLst/>
          </a:prstGeom>
          <a:noFill/>
          <a:ln w="9525">
            <a:solidFill>
              <a:schemeClr val="tx1"/>
            </a:solidFill>
            <a:round/>
            <a:headEnd/>
            <a:tailEnd/>
          </a:ln>
          <a:effectLst/>
        </p:spPr>
        <p:txBody>
          <a:bodyPr wrap="none"/>
          <a:lstStyle/>
          <a:p>
            <a:endParaRPr lang="en-US"/>
          </a:p>
        </p:txBody>
      </p:sp>
      <p:sp>
        <p:nvSpPr>
          <p:cNvPr id="255066" name="Line 90"/>
          <p:cNvSpPr>
            <a:spLocks noChangeShapeType="1"/>
          </p:cNvSpPr>
          <p:nvPr/>
        </p:nvSpPr>
        <p:spPr bwMode="auto">
          <a:xfrm flipH="1">
            <a:off x="2895600" y="4572000"/>
            <a:ext cx="457200" cy="685800"/>
          </a:xfrm>
          <a:prstGeom prst="line">
            <a:avLst/>
          </a:prstGeom>
          <a:noFill/>
          <a:ln w="9525">
            <a:solidFill>
              <a:schemeClr val="tx1"/>
            </a:solidFill>
            <a:round/>
            <a:headEnd/>
            <a:tailEnd/>
          </a:ln>
          <a:effectLst/>
        </p:spPr>
        <p:txBody>
          <a:bodyPr wrap="none"/>
          <a:lstStyle/>
          <a:p>
            <a:endParaRPr lang="en-US"/>
          </a:p>
        </p:txBody>
      </p:sp>
      <p:sp>
        <p:nvSpPr>
          <p:cNvPr id="255067" name="Line 91"/>
          <p:cNvSpPr>
            <a:spLocks noChangeShapeType="1"/>
          </p:cNvSpPr>
          <p:nvPr/>
        </p:nvSpPr>
        <p:spPr bwMode="auto">
          <a:xfrm>
            <a:off x="3352800" y="4572000"/>
            <a:ext cx="457200" cy="685800"/>
          </a:xfrm>
          <a:prstGeom prst="line">
            <a:avLst/>
          </a:prstGeom>
          <a:noFill/>
          <a:ln w="9525">
            <a:solidFill>
              <a:schemeClr val="tx1"/>
            </a:solidFill>
            <a:round/>
            <a:headEnd/>
            <a:tailEnd/>
          </a:ln>
          <a:effectLst/>
        </p:spPr>
        <p:txBody>
          <a:bodyPr wrap="none"/>
          <a:lstStyle/>
          <a:p>
            <a:endParaRPr lang="en-US"/>
          </a:p>
        </p:txBody>
      </p:sp>
      <p:sp>
        <p:nvSpPr>
          <p:cNvPr id="255068" name="Line 92"/>
          <p:cNvSpPr>
            <a:spLocks noChangeShapeType="1"/>
          </p:cNvSpPr>
          <p:nvPr/>
        </p:nvSpPr>
        <p:spPr bwMode="auto">
          <a:xfrm>
            <a:off x="5181600" y="4572000"/>
            <a:ext cx="0" cy="685800"/>
          </a:xfrm>
          <a:prstGeom prst="line">
            <a:avLst/>
          </a:prstGeom>
          <a:noFill/>
          <a:ln w="9525">
            <a:solidFill>
              <a:schemeClr val="tx1"/>
            </a:solidFill>
            <a:round/>
            <a:headEnd/>
            <a:tailEnd/>
          </a:ln>
          <a:effectLst/>
        </p:spPr>
        <p:txBody>
          <a:bodyPr wrap="none"/>
          <a:lstStyle/>
          <a:p>
            <a:endParaRPr lang="en-US"/>
          </a:p>
        </p:txBody>
      </p:sp>
      <p:sp>
        <p:nvSpPr>
          <p:cNvPr id="255069" name="Line 93"/>
          <p:cNvSpPr>
            <a:spLocks noChangeShapeType="1"/>
          </p:cNvSpPr>
          <p:nvPr/>
        </p:nvSpPr>
        <p:spPr bwMode="auto">
          <a:xfrm>
            <a:off x="6553200" y="4572000"/>
            <a:ext cx="0" cy="685800"/>
          </a:xfrm>
          <a:prstGeom prst="line">
            <a:avLst/>
          </a:prstGeom>
          <a:noFill/>
          <a:ln w="9525">
            <a:solidFill>
              <a:schemeClr val="tx1"/>
            </a:solidFill>
            <a:round/>
            <a:headEnd/>
            <a:tailEnd/>
          </a:ln>
          <a:effectLst/>
        </p:spPr>
        <p:txBody>
          <a:bodyPr wrap="none"/>
          <a:lstStyle/>
          <a:p>
            <a:endParaRPr lang="en-US"/>
          </a:p>
        </p:txBody>
      </p:sp>
      <p:sp>
        <p:nvSpPr>
          <p:cNvPr id="255070" name="Line 94"/>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55071"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55072" name="Line 96"/>
          <p:cNvSpPr>
            <a:spLocks noChangeShapeType="1"/>
          </p:cNvSpPr>
          <p:nvPr/>
        </p:nvSpPr>
        <p:spPr bwMode="auto">
          <a:xfrm flipH="1">
            <a:off x="2438400" y="3733800"/>
            <a:ext cx="609600" cy="685800"/>
          </a:xfrm>
          <a:prstGeom prst="line">
            <a:avLst/>
          </a:prstGeom>
          <a:noFill/>
          <a:ln w="38100">
            <a:solidFill>
              <a:schemeClr val="tx1"/>
            </a:solidFill>
            <a:round/>
            <a:headEnd/>
            <a:tailEnd/>
          </a:ln>
          <a:effectLst/>
        </p:spPr>
        <p:txBody>
          <a:bodyPr wrap="none"/>
          <a:lstStyle/>
          <a:p>
            <a:endParaRPr lang="en-US"/>
          </a:p>
        </p:txBody>
      </p:sp>
      <p:sp>
        <p:nvSpPr>
          <p:cNvPr id="255073" name="Line 97"/>
          <p:cNvSpPr>
            <a:spLocks noChangeShapeType="1"/>
          </p:cNvSpPr>
          <p:nvPr/>
        </p:nvSpPr>
        <p:spPr bwMode="auto">
          <a:xfrm>
            <a:off x="3048000" y="3733800"/>
            <a:ext cx="304800" cy="685800"/>
          </a:xfrm>
          <a:prstGeom prst="line">
            <a:avLst/>
          </a:prstGeom>
          <a:noFill/>
          <a:ln w="9525">
            <a:solidFill>
              <a:schemeClr val="tx1"/>
            </a:solidFill>
            <a:round/>
            <a:headEnd/>
            <a:tailEnd/>
          </a:ln>
          <a:effectLst/>
        </p:spPr>
        <p:txBody>
          <a:bodyPr wrap="none"/>
          <a:lstStyle/>
          <a:p>
            <a:endParaRPr lang="en-US"/>
          </a:p>
        </p:txBody>
      </p:sp>
      <p:sp>
        <p:nvSpPr>
          <p:cNvPr id="255074" name="Line 98"/>
          <p:cNvSpPr>
            <a:spLocks noChangeShapeType="1"/>
          </p:cNvSpPr>
          <p:nvPr/>
        </p:nvSpPr>
        <p:spPr bwMode="auto">
          <a:xfrm>
            <a:off x="3962400" y="3733800"/>
            <a:ext cx="762000" cy="685800"/>
          </a:xfrm>
          <a:prstGeom prst="line">
            <a:avLst/>
          </a:prstGeom>
          <a:noFill/>
          <a:ln w="9525">
            <a:solidFill>
              <a:schemeClr val="tx1"/>
            </a:solidFill>
            <a:round/>
            <a:headEnd/>
            <a:tailEnd/>
          </a:ln>
          <a:effectLst/>
        </p:spPr>
        <p:txBody>
          <a:bodyPr wrap="none"/>
          <a:lstStyle/>
          <a:p>
            <a:endParaRPr lang="en-US"/>
          </a:p>
        </p:txBody>
      </p:sp>
      <p:sp>
        <p:nvSpPr>
          <p:cNvPr id="255075"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p:spPr>
        <p:txBody>
          <a:bodyPr wrap="none"/>
          <a:lstStyle/>
          <a:p>
            <a:endParaRPr lang="en-US"/>
          </a:p>
        </p:txBody>
      </p:sp>
      <p:sp>
        <p:nvSpPr>
          <p:cNvPr id="255076"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p:spPr>
        <p:txBody>
          <a:bodyPr wrap="none"/>
          <a:lstStyle/>
          <a:p>
            <a:endParaRPr lang="en-US"/>
          </a:p>
        </p:txBody>
      </p:sp>
      <p:sp>
        <p:nvSpPr>
          <p:cNvPr id="255077" name="Line 101"/>
          <p:cNvSpPr>
            <a:spLocks noChangeShapeType="1"/>
          </p:cNvSpPr>
          <p:nvPr/>
        </p:nvSpPr>
        <p:spPr bwMode="auto">
          <a:xfrm>
            <a:off x="6553200" y="3733800"/>
            <a:ext cx="0" cy="685800"/>
          </a:xfrm>
          <a:prstGeom prst="line">
            <a:avLst/>
          </a:prstGeom>
          <a:noFill/>
          <a:ln w="9525">
            <a:solidFill>
              <a:schemeClr val="tx1"/>
            </a:solidFill>
            <a:round/>
            <a:headEnd/>
            <a:tailEnd/>
          </a:ln>
          <a:effectLst/>
        </p:spPr>
        <p:txBody>
          <a:bodyPr wrap="none"/>
          <a:lstStyle/>
          <a:p>
            <a:endParaRPr lang="en-US"/>
          </a:p>
        </p:txBody>
      </p:sp>
      <p:sp>
        <p:nvSpPr>
          <p:cNvPr id="255078"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55079"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55080"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5081"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5082"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83"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5084" name="Line 108"/>
          <p:cNvSpPr>
            <a:spLocks noChangeShapeType="1"/>
          </p:cNvSpPr>
          <p:nvPr/>
        </p:nvSpPr>
        <p:spPr bwMode="auto">
          <a:xfrm flipH="1">
            <a:off x="3048000" y="3048000"/>
            <a:ext cx="457200" cy="533400"/>
          </a:xfrm>
          <a:prstGeom prst="line">
            <a:avLst/>
          </a:prstGeom>
          <a:noFill/>
          <a:ln w="38100">
            <a:solidFill>
              <a:schemeClr val="tx1"/>
            </a:solidFill>
            <a:round/>
            <a:headEnd/>
            <a:tailEnd/>
          </a:ln>
          <a:effectLst/>
        </p:spPr>
        <p:txBody>
          <a:bodyPr wrap="none"/>
          <a:lstStyle/>
          <a:p>
            <a:endParaRPr lang="en-US"/>
          </a:p>
        </p:txBody>
      </p:sp>
      <p:sp>
        <p:nvSpPr>
          <p:cNvPr id="255085" name="Line 109"/>
          <p:cNvSpPr>
            <a:spLocks noChangeShapeType="1"/>
          </p:cNvSpPr>
          <p:nvPr/>
        </p:nvSpPr>
        <p:spPr bwMode="auto">
          <a:xfrm flipH="1">
            <a:off x="3962400" y="3048000"/>
            <a:ext cx="609600" cy="533400"/>
          </a:xfrm>
          <a:prstGeom prst="line">
            <a:avLst/>
          </a:prstGeom>
          <a:noFill/>
          <a:ln w="9525">
            <a:solidFill>
              <a:schemeClr val="tx1"/>
            </a:solidFill>
            <a:round/>
            <a:headEnd/>
            <a:tailEnd/>
          </a:ln>
          <a:effectLst/>
        </p:spPr>
        <p:txBody>
          <a:bodyPr wrap="none"/>
          <a:lstStyle/>
          <a:p>
            <a:endParaRPr lang="en-US"/>
          </a:p>
        </p:txBody>
      </p:sp>
      <p:sp>
        <p:nvSpPr>
          <p:cNvPr id="255086"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p:spPr>
        <p:txBody>
          <a:bodyPr wrap="none"/>
          <a:lstStyle/>
          <a:p>
            <a:endParaRPr lang="en-US"/>
          </a:p>
        </p:txBody>
      </p:sp>
      <p:sp>
        <p:nvSpPr>
          <p:cNvPr id="255087" name="Line 111"/>
          <p:cNvSpPr>
            <a:spLocks noChangeShapeType="1"/>
          </p:cNvSpPr>
          <p:nvPr/>
        </p:nvSpPr>
        <p:spPr bwMode="auto">
          <a:xfrm>
            <a:off x="5638800" y="3048000"/>
            <a:ext cx="0" cy="533400"/>
          </a:xfrm>
          <a:prstGeom prst="line">
            <a:avLst/>
          </a:prstGeom>
          <a:noFill/>
          <a:ln w="9525">
            <a:solidFill>
              <a:schemeClr val="tx1"/>
            </a:solidFill>
            <a:round/>
            <a:headEnd/>
            <a:tailEnd/>
          </a:ln>
          <a:effectLst/>
        </p:spPr>
        <p:txBody>
          <a:bodyPr wrap="none"/>
          <a:lstStyle/>
          <a:p>
            <a:endParaRPr lang="en-US"/>
          </a:p>
        </p:txBody>
      </p:sp>
      <p:sp>
        <p:nvSpPr>
          <p:cNvPr id="255088"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p:spPr>
        <p:txBody>
          <a:bodyPr wrap="none"/>
          <a:lstStyle/>
          <a:p>
            <a:endParaRPr lang="en-US"/>
          </a:p>
        </p:txBody>
      </p:sp>
      <p:sp>
        <p:nvSpPr>
          <p:cNvPr id="255089"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55090" name="Line 114"/>
          <p:cNvSpPr>
            <a:spLocks noChangeShapeType="1"/>
          </p:cNvSpPr>
          <p:nvPr/>
        </p:nvSpPr>
        <p:spPr bwMode="auto">
          <a:xfrm flipH="1">
            <a:off x="3505200" y="2438400"/>
            <a:ext cx="533400" cy="457200"/>
          </a:xfrm>
          <a:prstGeom prst="line">
            <a:avLst/>
          </a:prstGeom>
          <a:noFill/>
          <a:ln w="38100">
            <a:solidFill>
              <a:schemeClr val="tx1"/>
            </a:solidFill>
            <a:round/>
            <a:headEnd/>
            <a:tailEnd/>
          </a:ln>
          <a:effectLst/>
        </p:spPr>
        <p:txBody>
          <a:bodyPr wrap="none"/>
          <a:lstStyle/>
          <a:p>
            <a:endParaRPr lang="en-US"/>
          </a:p>
        </p:txBody>
      </p:sp>
      <p:sp>
        <p:nvSpPr>
          <p:cNvPr id="255091" name="Line 115"/>
          <p:cNvSpPr>
            <a:spLocks noChangeShapeType="1"/>
          </p:cNvSpPr>
          <p:nvPr/>
        </p:nvSpPr>
        <p:spPr bwMode="auto">
          <a:xfrm>
            <a:off x="4038600" y="2438400"/>
            <a:ext cx="533400" cy="457200"/>
          </a:xfrm>
          <a:prstGeom prst="line">
            <a:avLst/>
          </a:prstGeom>
          <a:noFill/>
          <a:ln w="9525">
            <a:solidFill>
              <a:schemeClr val="tx1"/>
            </a:solidFill>
            <a:round/>
            <a:headEnd/>
            <a:tailEnd/>
          </a:ln>
          <a:effectLst/>
        </p:spPr>
        <p:txBody>
          <a:bodyPr wrap="none"/>
          <a:lstStyle/>
          <a:p>
            <a:endParaRPr lang="en-US"/>
          </a:p>
        </p:txBody>
      </p:sp>
      <p:sp>
        <p:nvSpPr>
          <p:cNvPr id="255092"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p:spPr>
        <p:txBody>
          <a:bodyPr wrap="none"/>
          <a:lstStyle/>
          <a:p>
            <a:endParaRPr lang="en-US"/>
          </a:p>
        </p:txBody>
      </p:sp>
      <p:sp>
        <p:nvSpPr>
          <p:cNvPr id="255093"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55094"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p:spPr>
        <p:txBody>
          <a:bodyPr wrap="none"/>
          <a:lstStyle/>
          <a:p>
            <a:endParaRPr lang="en-US"/>
          </a:p>
        </p:txBody>
      </p:sp>
      <p:sp>
        <p:nvSpPr>
          <p:cNvPr id="255095"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p:spPr>
        <p:txBody>
          <a:bodyPr wrap="none"/>
          <a:lstStyle/>
          <a:p>
            <a:endParaRPr lang="en-US"/>
          </a:p>
        </p:txBody>
      </p:sp>
      <p:sp>
        <p:nvSpPr>
          <p:cNvPr id="255096" name="Text Box 120"/>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55097" name="Text Box 121"/>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5098" name="Text Box 122"/>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5099" name="Text Box 123"/>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55100" name="Text Box 124"/>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5101" name="Text Box 125"/>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55102" name="Text Box 126"/>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5103" name="Text Box 127"/>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55104" name="Text Box 128"/>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5105" name="Text Box 129"/>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55106" name="Text Box 130"/>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5107" name="Text Box 131"/>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5108" name="Text Box 132"/>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5109" name="Text Box 133"/>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55110" name="Text Box 134"/>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55111" name="Text Box 135"/>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5112" name="Text Box 136"/>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5113" name="Text Box 137"/>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55114" name="Text Box 138"/>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55115" name="Text Box 139"/>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5116" name="Text Box 140"/>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5117" name="Text Box 141"/>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5118" name="Text Box 142"/>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55119" name="Text Box 143"/>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5120" name="Text Box 144"/>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5121" name="Text Box 145"/>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55126" name="Text Box 150"/>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147" name="TextBox 146"/>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48" name="TextBox 147"/>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49" name="TextBox 148"/>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0" name="TextBox 149"/>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51" name="TextBox 150"/>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2" name="TextBox 151"/>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1851668729"/>
      </p:ext>
    </p:extLst>
  </p:cSld>
  <p:clrMapOvr>
    <a:masterClrMapping/>
  </p:clrMapOvr>
  <mc:AlternateContent xmlns:mc="http://schemas.openxmlformats.org/markup-compatibility/2006" xmlns:p14="http://schemas.microsoft.com/office/powerpoint/2010/main">
    <mc:Choice Requires="p14">
      <p:transition spd="slow" p14:dur="2000" advTm="17964"/>
    </mc:Choice>
    <mc:Fallback xmlns="">
      <p:transition spd="slow" advTm="17964"/>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t>Example</a:t>
            </a:r>
          </a:p>
        </p:txBody>
      </p:sp>
      <p:sp>
        <p:nvSpPr>
          <p:cNvPr id="256003"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04"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05"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6006"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07"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08"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6009"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6010"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11"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12"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6013"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6014"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15"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16"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17"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6018"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19"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20"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21"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22"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23" name="Rectangle 23"/>
          <p:cNvSpPr>
            <a:spLocks noChangeArrowheads="1"/>
          </p:cNvSpPr>
          <p:nvPr/>
        </p:nvSpPr>
        <p:spPr bwMode="auto">
          <a:xfrm>
            <a:off x="3962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24" name="Rectangle 24"/>
          <p:cNvSpPr>
            <a:spLocks noChangeArrowheads="1"/>
          </p:cNvSpPr>
          <p:nvPr/>
        </p:nvSpPr>
        <p:spPr bwMode="auto">
          <a:xfrm>
            <a:off x="2590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25" name="Rectangle 25"/>
          <p:cNvSpPr>
            <a:spLocks noChangeArrowheads="1"/>
          </p:cNvSpPr>
          <p:nvPr/>
        </p:nvSpPr>
        <p:spPr bwMode="auto">
          <a:xfrm>
            <a:off x="3505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26" name="Rectangle 26"/>
          <p:cNvSpPr>
            <a:spLocks noChangeArrowheads="1"/>
          </p:cNvSpPr>
          <p:nvPr/>
        </p:nvSpPr>
        <p:spPr bwMode="auto">
          <a:xfrm>
            <a:off x="3733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27"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28" name="Rectangle 28"/>
          <p:cNvSpPr>
            <a:spLocks noChangeArrowheads="1"/>
          </p:cNvSpPr>
          <p:nvPr/>
        </p:nvSpPr>
        <p:spPr bwMode="auto">
          <a:xfrm>
            <a:off x="3048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29" name="Rectangle 29"/>
          <p:cNvSpPr>
            <a:spLocks noChangeArrowheads="1"/>
          </p:cNvSpPr>
          <p:nvPr/>
        </p:nvSpPr>
        <p:spPr bwMode="auto">
          <a:xfrm>
            <a:off x="3276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30"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31"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32" name="Rectangle 32"/>
          <p:cNvSpPr>
            <a:spLocks noChangeArrowheads="1"/>
          </p:cNvSpPr>
          <p:nvPr/>
        </p:nvSpPr>
        <p:spPr bwMode="auto">
          <a:xfrm>
            <a:off x="4648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33"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34" name="Rectangle 34"/>
          <p:cNvSpPr>
            <a:spLocks noChangeArrowheads="1"/>
          </p:cNvSpPr>
          <p:nvPr/>
        </p:nvSpPr>
        <p:spPr bwMode="auto">
          <a:xfrm>
            <a:off x="4876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35"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36"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37"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38"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39"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40"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41"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42"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43"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44"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045"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6046"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6047"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6048"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6049"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6050"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6051"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6052" name="Rectangle 52"/>
          <p:cNvSpPr>
            <a:spLocks noChangeArrowheads="1"/>
          </p:cNvSpPr>
          <p:nvPr/>
        </p:nvSpPr>
        <p:spPr bwMode="auto">
          <a:xfrm>
            <a:off x="3276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6053"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6054"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6055" name="Rectangle 55"/>
          <p:cNvSpPr>
            <a:spLocks noChangeArrowheads="1"/>
          </p:cNvSpPr>
          <p:nvPr/>
        </p:nvSpPr>
        <p:spPr bwMode="auto">
          <a:xfrm>
            <a:off x="3733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6056"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6057" name="Rectangle 57"/>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6058"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56059"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56060" name="Line 60"/>
          <p:cNvSpPr>
            <a:spLocks noChangeShapeType="1"/>
          </p:cNvSpPr>
          <p:nvPr/>
        </p:nvSpPr>
        <p:spPr bwMode="auto">
          <a:xfrm>
            <a:off x="5181600" y="5410200"/>
            <a:ext cx="0" cy="609600"/>
          </a:xfrm>
          <a:prstGeom prst="line">
            <a:avLst/>
          </a:prstGeom>
          <a:noFill/>
          <a:ln w="9525">
            <a:solidFill>
              <a:schemeClr val="tx1"/>
            </a:solidFill>
            <a:round/>
            <a:headEnd/>
            <a:tailEnd/>
          </a:ln>
          <a:effectLst/>
        </p:spPr>
        <p:txBody>
          <a:bodyPr wrap="none"/>
          <a:lstStyle/>
          <a:p>
            <a:endParaRPr lang="en-US"/>
          </a:p>
        </p:txBody>
      </p:sp>
      <p:sp>
        <p:nvSpPr>
          <p:cNvPr id="256061"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p:spPr>
        <p:txBody>
          <a:bodyPr wrap="none"/>
          <a:lstStyle/>
          <a:p>
            <a:endParaRPr lang="en-US"/>
          </a:p>
        </p:txBody>
      </p:sp>
      <p:sp>
        <p:nvSpPr>
          <p:cNvPr id="256062" name="Line 62"/>
          <p:cNvSpPr>
            <a:spLocks noChangeShapeType="1"/>
          </p:cNvSpPr>
          <p:nvPr/>
        </p:nvSpPr>
        <p:spPr bwMode="auto">
          <a:xfrm>
            <a:off x="5638800" y="5410200"/>
            <a:ext cx="0" cy="609600"/>
          </a:xfrm>
          <a:prstGeom prst="line">
            <a:avLst/>
          </a:prstGeom>
          <a:noFill/>
          <a:ln w="9525">
            <a:solidFill>
              <a:schemeClr val="tx1"/>
            </a:solidFill>
            <a:round/>
            <a:headEnd/>
            <a:tailEnd/>
          </a:ln>
          <a:effectLst/>
        </p:spPr>
        <p:txBody>
          <a:bodyPr wrap="none"/>
          <a:lstStyle/>
          <a:p>
            <a:endParaRPr lang="en-US"/>
          </a:p>
        </p:txBody>
      </p:sp>
      <p:sp>
        <p:nvSpPr>
          <p:cNvPr id="256063"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p:spPr>
        <p:txBody>
          <a:bodyPr wrap="none"/>
          <a:lstStyle/>
          <a:p>
            <a:endParaRPr lang="en-US"/>
          </a:p>
        </p:txBody>
      </p:sp>
      <p:sp>
        <p:nvSpPr>
          <p:cNvPr id="256064" name="Line 64"/>
          <p:cNvSpPr>
            <a:spLocks noChangeShapeType="1"/>
          </p:cNvSpPr>
          <p:nvPr/>
        </p:nvSpPr>
        <p:spPr bwMode="auto">
          <a:xfrm>
            <a:off x="6096000" y="5410200"/>
            <a:ext cx="0" cy="609600"/>
          </a:xfrm>
          <a:prstGeom prst="line">
            <a:avLst/>
          </a:prstGeom>
          <a:noFill/>
          <a:ln w="9525">
            <a:solidFill>
              <a:schemeClr val="tx1"/>
            </a:solidFill>
            <a:round/>
            <a:headEnd/>
            <a:tailEnd/>
          </a:ln>
          <a:effectLst/>
        </p:spPr>
        <p:txBody>
          <a:bodyPr wrap="none"/>
          <a:lstStyle/>
          <a:p>
            <a:endParaRPr lang="en-US"/>
          </a:p>
        </p:txBody>
      </p:sp>
      <p:sp>
        <p:nvSpPr>
          <p:cNvPr id="256065"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p:spPr>
        <p:txBody>
          <a:bodyPr wrap="none"/>
          <a:lstStyle/>
          <a:p>
            <a:endParaRPr lang="en-US"/>
          </a:p>
        </p:txBody>
      </p:sp>
      <p:sp>
        <p:nvSpPr>
          <p:cNvPr id="256066" name="Line 66"/>
          <p:cNvSpPr>
            <a:spLocks noChangeShapeType="1"/>
          </p:cNvSpPr>
          <p:nvPr/>
        </p:nvSpPr>
        <p:spPr bwMode="auto">
          <a:xfrm>
            <a:off x="6553200" y="5410200"/>
            <a:ext cx="0" cy="609600"/>
          </a:xfrm>
          <a:prstGeom prst="line">
            <a:avLst/>
          </a:prstGeom>
          <a:noFill/>
          <a:ln w="9525">
            <a:solidFill>
              <a:schemeClr val="tx1"/>
            </a:solidFill>
            <a:round/>
            <a:headEnd/>
            <a:tailEnd/>
          </a:ln>
          <a:effectLst/>
        </p:spPr>
        <p:txBody>
          <a:bodyPr wrap="none"/>
          <a:lstStyle/>
          <a:p>
            <a:endParaRPr lang="en-US"/>
          </a:p>
        </p:txBody>
      </p:sp>
      <p:sp>
        <p:nvSpPr>
          <p:cNvPr id="256067"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p:spPr>
        <p:txBody>
          <a:bodyPr wrap="none"/>
          <a:lstStyle/>
          <a:p>
            <a:endParaRPr lang="en-US"/>
          </a:p>
        </p:txBody>
      </p:sp>
      <p:sp>
        <p:nvSpPr>
          <p:cNvPr id="256068" name="Line 68"/>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56069"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56070" name="Line 70"/>
          <p:cNvSpPr>
            <a:spLocks noChangeShapeType="1"/>
          </p:cNvSpPr>
          <p:nvPr/>
        </p:nvSpPr>
        <p:spPr bwMode="auto">
          <a:xfrm>
            <a:off x="3810000" y="5410200"/>
            <a:ext cx="0" cy="609600"/>
          </a:xfrm>
          <a:prstGeom prst="line">
            <a:avLst/>
          </a:prstGeom>
          <a:noFill/>
          <a:ln w="9525">
            <a:solidFill>
              <a:schemeClr val="tx1"/>
            </a:solidFill>
            <a:round/>
            <a:headEnd/>
            <a:tailEnd/>
          </a:ln>
          <a:effectLst/>
        </p:spPr>
        <p:txBody>
          <a:bodyPr wrap="none"/>
          <a:lstStyle/>
          <a:p>
            <a:endParaRPr lang="en-US"/>
          </a:p>
        </p:txBody>
      </p:sp>
      <p:sp>
        <p:nvSpPr>
          <p:cNvPr id="256071" name="Line 71"/>
          <p:cNvSpPr>
            <a:spLocks noChangeShapeType="1"/>
          </p:cNvSpPr>
          <p:nvPr/>
        </p:nvSpPr>
        <p:spPr bwMode="auto">
          <a:xfrm>
            <a:off x="3810000" y="5410200"/>
            <a:ext cx="228600" cy="609600"/>
          </a:xfrm>
          <a:prstGeom prst="line">
            <a:avLst/>
          </a:prstGeom>
          <a:noFill/>
          <a:ln w="9525">
            <a:solidFill>
              <a:schemeClr val="tx1"/>
            </a:solidFill>
            <a:round/>
            <a:headEnd/>
            <a:tailEnd/>
          </a:ln>
          <a:effectLst/>
        </p:spPr>
        <p:txBody>
          <a:bodyPr wrap="none"/>
          <a:lstStyle/>
          <a:p>
            <a:endParaRPr lang="en-US"/>
          </a:p>
        </p:txBody>
      </p:sp>
      <p:sp>
        <p:nvSpPr>
          <p:cNvPr id="256072" name="Line 72"/>
          <p:cNvSpPr>
            <a:spLocks noChangeShapeType="1"/>
          </p:cNvSpPr>
          <p:nvPr/>
        </p:nvSpPr>
        <p:spPr bwMode="auto">
          <a:xfrm>
            <a:off x="2438400" y="5410200"/>
            <a:ext cx="0" cy="609600"/>
          </a:xfrm>
          <a:prstGeom prst="line">
            <a:avLst/>
          </a:prstGeom>
          <a:noFill/>
          <a:ln w="38100">
            <a:solidFill>
              <a:schemeClr val="tx1"/>
            </a:solidFill>
            <a:round/>
            <a:headEnd/>
            <a:tailEnd/>
          </a:ln>
          <a:effectLst/>
        </p:spPr>
        <p:txBody>
          <a:bodyPr wrap="none"/>
          <a:lstStyle/>
          <a:p>
            <a:endParaRPr lang="en-US"/>
          </a:p>
        </p:txBody>
      </p:sp>
      <p:sp>
        <p:nvSpPr>
          <p:cNvPr id="256073" name="Line 73"/>
          <p:cNvSpPr>
            <a:spLocks noChangeShapeType="1"/>
          </p:cNvSpPr>
          <p:nvPr/>
        </p:nvSpPr>
        <p:spPr bwMode="auto">
          <a:xfrm>
            <a:off x="2438400" y="5410200"/>
            <a:ext cx="228600" cy="609600"/>
          </a:xfrm>
          <a:prstGeom prst="line">
            <a:avLst/>
          </a:prstGeom>
          <a:noFill/>
          <a:ln w="9525">
            <a:solidFill>
              <a:schemeClr val="tx1"/>
            </a:solidFill>
            <a:round/>
            <a:headEnd/>
            <a:tailEnd/>
          </a:ln>
          <a:effectLst/>
        </p:spPr>
        <p:txBody>
          <a:bodyPr wrap="none"/>
          <a:lstStyle/>
          <a:p>
            <a:endParaRPr lang="en-US"/>
          </a:p>
        </p:txBody>
      </p:sp>
      <p:sp>
        <p:nvSpPr>
          <p:cNvPr id="256074" name="Line 74"/>
          <p:cNvSpPr>
            <a:spLocks noChangeShapeType="1"/>
          </p:cNvSpPr>
          <p:nvPr/>
        </p:nvSpPr>
        <p:spPr bwMode="auto">
          <a:xfrm>
            <a:off x="4724400" y="5410200"/>
            <a:ext cx="0" cy="609600"/>
          </a:xfrm>
          <a:prstGeom prst="line">
            <a:avLst/>
          </a:prstGeom>
          <a:noFill/>
          <a:ln w="9525">
            <a:solidFill>
              <a:schemeClr val="tx1"/>
            </a:solidFill>
            <a:round/>
            <a:headEnd/>
            <a:tailEnd/>
          </a:ln>
          <a:effectLst/>
        </p:spPr>
        <p:txBody>
          <a:bodyPr wrap="none"/>
          <a:lstStyle/>
          <a:p>
            <a:endParaRPr lang="en-US"/>
          </a:p>
        </p:txBody>
      </p:sp>
      <p:sp>
        <p:nvSpPr>
          <p:cNvPr id="256075" name="Line 75"/>
          <p:cNvSpPr>
            <a:spLocks noChangeShapeType="1"/>
          </p:cNvSpPr>
          <p:nvPr/>
        </p:nvSpPr>
        <p:spPr bwMode="auto">
          <a:xfrm>
            <a:off x="4724400" y="5410200"/>
            <a:ext cx="228600" cy="609600"/>
          </a:xfrm>
          <a:prstGeom prst="line">
            <a:avLst/>
          </a:prstGeom>
          <a:noFill/>
          <a:ln w="9525">
            <a:solidFill>
              <a:schemeClr val="tx1"/>
            </a:solidFill>
            <a:round/>
            <a:headEnd/>
            <a:tailEnd/>
          </a:ln>
          <a:effectLst/>
        </p:spPr>
        <p:txBody>
          <a:bodyPr wrap="none"/>
          <a:lstStyle/>
          <a:p>
            <a:endParaRPr lang="en-US"/>
          </a:p>
        </p:txBody>
      </p:sp>
      <p:sp>
        <p:nvSpPr>
          <p:cNvPr id="256076" name="Line 76"/>
          <p:cNvSpPr>
            <a:spLocks noChangeShapeType="1"/>
          </p:cNvSpPr>
          <p:nvPr/>
        </p:nvSpPr>
        <p:spPr bwMode="auto">
          <a:xfrm>
            <a:off x="4267200" y="5410200"/>
            <a:ext cx="0" cy="609600"/>
          </a:xfrm>
          <a:prstGeom prst="line">
            <a:avLst/>
          </a:prstGeom>
          <a:noFill/>
          <a:ln w="9525">
            <a:solidFill>
              <a:schemeClr val="tx1"/>
            </a:solidFill>
            <a:round/>
            <a:headEnd/>
            <a:tailEnd/>
          </a:ln>
          <a:effectLst/>
        </p:spPr>
        <p:txBody>
          <a:bodyPr wrap="none"/>
          <a:lstStyle/>
          <a:p>
            <a:endParaRPr lang="en-US"/>
          </a:p>
        </p:txBody>
      </p:sp>
      <p:sp>
        <p:nvSpPr>
          <p:cNvPr id="256077" name="Line 77"/>
          <p:cNvSpPr>
            <a:spLocks noChangeShapeType="1"/>
          </p:cNvSpPr>
          <p:nvPr/>
        </p:nvSpPr>
        <p:spPr bwMode="auto">
          <a:xfrm>
            <a:off x="4267200" y="5410200"/>
            <a:ext cx="228600" cy="609600"/>
          </a:xfrm>
          <a:prstGeom prst="line">
            <a:avLst/>
          </a:prstGeom>
          <a:noFill/>
          <a:ln w="9525">
            <a:solidFill>
              <a:schemeClr val="tx1"/>
            </a:solidFill>
            <a:round/>
            <a:headEnd/>
            <a:tailEnd/>
          </a:ln>
          <a:effectLst/>
        </p:spPr>
        <p:txBody>
          <a:bodyPr wrap="none"/>
          <a:lstStyle/>
          <a:p>
            <a:endParaRPr lang="en-US"/>
          </a:p>
        </p:txBody>
      </p:sp>
      <p:sp>
        <p:nvSpPr>
          <p:cNvPr id="256078" name="Line 78"/>
          <p:cNvSpPr>
            <a:spLocks noChangeShapeType="1"/>
          </p:cNvSpPr>
          <p:nvPr/>
        </p:nvSpPr>
        <p:spPr bwMode="auto">
          <a:xfrm>
            <a:off x="2895600" y="5410200"/>
            <a:ext cx="0" cy="609600"/>
          </a:xfrm>
          <a:prstGeom prst="line">
            <a:avLst/>
          </a:prstGeom>
          <a:noFill/>
          <a:ln w="9525">
            <a:solidFill>
              <a:schemeClr val="tx1"/>
            </a:solidFill>
            <a:round/>
            <a:headEnd/>
            <a:tailEnd/>
          </a:ln>
          <a:effectLst/>
        </p:spPr>
        <p:txBody>
          <a:bodyPr wrap="none"/>
          <a:lstStyle/>
          <a:p>
            <a:endParaRPr lang="en-US"/>
          </a:p>
        </p:txBody>
      </p:sp>
      <p:sp>
        <p:nvSpPr>
          <p:cNvPr id="256079" name="Line 79"/>
          <p:cNvSpPr>
            <a:spLocks noChangeShapeType="1"/>
          </p:cNvSpPr>
          <p:nvPr/>
        </p:nvSpPr>
        <p:spPr bwMode="auto">
          <a:xfrm flipH="1">
            <a:off x="3124200" y="5410200"/>
            <a:ext cx="228600" cy="609600"/>
          </a:xfrm>
          <a:prstGeom prst="line">
            <a:avLst/>
          </a:prstGeom>
          <a:noFill/>
          <a:ln w="9525">
            <a:solidFill>
              <a:schemeClr val="tx1"/>
            </a:solidFill>
            <a:round/>
            <a:headEnd/>
            <a:tailEnd/>
          </a:ln>
          <a:effectLst/>
        </p:spPr>
        <p:txBody>
          <a:bodyPr wrap="none"/>
          <a:lstStyle/>
          <a:p>
            <a:endParaRPr lang="en-US"/>
          </a:p>
        </p:txBody>
      </p:sp>
      <p:sp>
        <p:nvSpPr>
          <p:cNvPr id="256080" name="Line 80"/>
          <p:cNvSpPr>
            <a:spLocks noChangeShapeType="1"/>
          </p:cNvSpPr>
          <p:nvPr/>
        </p:nvSpPr>
        <p:spPr bwMode="auto">
          <a:xfrm>
            <a:off x="3352800" y="5410200"/>
            <a:ext cx="0" cy="609600"/>
          </a:xfrm>
          <a:prstGeom prst="line">
            <a:avLst/>
          </a:prstGeom>
          <a:noFill/>
          <a:ln w="9525">
            <a:solidFill>
              <a:schemeClr val="tx1"/>
            </a:solidFill>
            <a:round/>
            <a:headEnd/>
            <a:tailEnd/>
          </a:ln>
          <a:effectLst/>
        </p:spPr>
        <p:txBody>
          <a:bodyPr wrap="none"/>
          <a:lstStyle/>
          <a:p>
            <a:endParaRPr lang="en-US"/>
          </a:p>
        </p:txBody>
      </p:sp>
      <p:sp>
        <p:nvSpPr>
          <p:cNvPr id="256081" name="Line 81"/>
          <p:cNvSpPr>
            <a:spLocks noChangeShapeType="1"/>
          </p:cNvSpPr>
          <p:nvPr/>
        </p:nvSpPr>
        <p:spPr bwMode="auto">
          <a:xfrm>
            <a:off x="3352800" y="5410200"/>
            <a:ext cx="228600" cy="609600"/>
          </a:xfrm>
          <a:prstGeom prst="line">
            <a:avLst/>
          </a:prstGeom>
          <a:noFill/>
          <a:ln w="9525">
            <a:solidFill>
              <a:schemeClr val="tx1"/>
            </a:solidFill>
            <a:round/>
            <a:headEnd/>
            <a:tailEnd/>
          </a:ln>
          <a:effectLst/>
        </p:spPr>
        <p:txBody>
          <a:bodyPr wrap="none"/>
          <a:lstStyle/>
          <a:p>
            <a:endParaRPr lang="en-US"/>
          </a:p>
        </p:txBody>
      </p:sp>
      <p:sp>
        <p:nvSpPr>
          <p:cNvPr id="256082"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56083" name="Line 83"/>
          <p:cNvSpPr>
            <a:spLocks noChangeShapeType="1"/>
          </p:cNvSpPr>
          <p:nvPr/>
        </p:nvSpPr>
        <p:spPr bwMode="auto">
          <a:xfrm>
            <a:off x="2438400" y="4572000"/>
            <a:ext cx="0" cy="685800"/>
          </a:xfrm>
          <a:prstGeom prst="line">
            <a:avLst/>
          </a:prstGeom>
          <a:noFill/>
          <a:ln w="38100">
            <a:solidFill>
              <a:schemeClr val="tx1"/>
            </a:solidFill>
            <a:round/>
            <a:headEnd/>
            <a:tailEnd/>
          </a:ln>
          <a:effectLst/>
        </p:spPr>
        <p:txBody>
          <a:bodyPr wrap="none"/>
          <a:lstStyle/>
          <a:p>
            <a:endParaRPr lang="en-US"/>
          </a:p>
        </p:txBody>
      </p:sp>
      <p:sp>
        <p:nvSpPr>
          <p:cNvPr id="256084"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56085" name="Line 85"/>
          <p:cNvSpPr>
            <a:spLocks noChangeShapeType="1"/>
          </p:cNvSpPr>
          <p:nvPr/>
        </p:nvSpPr>
        <p:spPr bwMode="auto">
          <a:xfrm>
            <a:off x="4724400" y="4572000"/>
            <a:ext cx="0" cy="685800"/>
          </a:xfrm>
          <a:prstGeom prst="line">
            <a:avLst/>
          </a:prstGeom>
          <a:noFill/>
          <a:ln w="9525">
            <a:solidFill>
              <a:schemeClr val="tx1"/>
            </a:solidFill>
            <a:round/>
            <a:headEnd/>
            <a:tailEnd/>
          </a:ln>
          <a:effectLst/>
        </p:spPr>
        <p:txBody>
          <a:bodyPr wrap="none"/>
          <a:lstStyle/>
          <a:p>
            <a:endParaRPr lang="en-US"/>
          </a:p>
        </p:txBody>
      </p:sp>
      <p:sp>
        <p:nvSpPr>
          <p:cNvPr id="256086" name="Line 86"/>
          <p:cNvSpPr>
            <a:spLocks noChangeShapeType="1"/>
          </p:cNvSpPr>
          <p:nvPr/>
        </p:nvSpPr>
        <p:spPr bwMode="auto">
          <a:xfrm flipH="1">
            <a:off x="4267200" y="4572000"/>
            <a:ext cx="457200" cy="685800"/>
          </a:xfrm>
          <a:prstGeom prst="line">
            <a:avLst/>
          </a:prstGeom>
          <a:noFill/>
          <a:ln w="9525">
            <a:solidFill>
              <a:schemeClr val="tx1"/>
            </a:solidFill>
            <a:round/>
            <a:headEnd/>
            <a:tailEnd/>
          </a:ln>
          <a:effectLst/>
        </p:spPr>
        <p:txBody>
          <a:bodyPr wrap="none"/>
          <a:lstStyle/>
          <a:p>
            <a:endParaRPr lang="en-US"/>
          </a:p>
        </p:txBody>
      </p:sp>
      <p:sp>
        <p:nvSpPr>
          <p:cNvPr id="256087" name="Line 87"/>
          <p:cNvSpPr>
            <a:spLocks noChangeShapeType="1"/>
          </p:cNvSpPr>
          <p:nvPr/>
        </p:nvSpPr>
        <p:spPr bwMode="auto">
          <a:xfrm>
            <a:off x="6096000" y="4572000"/>
            <a:ext cx="0" cy="685800"/>
          </a:xfrm>
          <a:prstGeom prst="line">
            <a:avLst/>
          </a:prstGeom>
          <a:noFill/>
          <a:ln w="9525">
            <a:solidFill>
              <a:schemeClr val="tx1"/>
            </a:solidFill>
            <a:round/>
            <a:headEnd/>
            <a:tailEnd/>
          </a:ln>
          <a:effectLst/>
        </p:spPr>
        <p:txBody>
          <a:bodyPr wrap="none"/>
          <a:lstStyle/>
          <a:p>
            <a:endParaRPr lang="en-US"/>
          </a:p>
        </p:txBody>
      </p:sp>
      <p:sp>
        <p:nvSpPr>
          <p:cNvPr id="256088"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p:spPr>
        <p:txBody>
          <a:bodyPr wrap="none"/>
          <a:lstStyle/>
          <a:p>
            <a:endParaRPr lang="en-US"/>
          </a:p>
        </p:txBody>
      </p:sp>
      <p:sp>
        <p:nvSpPr>
          <p:cNvPr id="256089" name="Line 89"/>
          <p:cNvSpPr>
            <a:spLocks noChangeShapeType="1"/>
          </p:cNvSpPr>
          <p:nvPr/>
        </p:nvSpPr>
        <p:spPr bwMode="auto">
          <a:xfrm>
            <a:off x="3352800" y="4572000"/>
            <a:ext cx="0" cy="685800"/>
          </a:xfrm>
          <a:prstGeom prst="line">
            <a:avLst/>
          </a:prstGeom>
          <a:noFill/>
          <a:ln w="9525">
            <a:solidFill>
              <a:schemeClr val="tx1"/>
            </a:solidFill>
            <a:round/>
            <a:headEnd/>
            <a:tailEnd/>
          </a:ln>
          <a:effectLst/>
        </p:spPr>
        <p:txBody>
          <a:bodyPr wrap="none"/>
          <a:lstStyle/>
          <a:p>
            <a:endParaRPr lang="en-US"/>
          </a:p>
        </p:txBody>
      </p:sp>
      <p:sp>
        <p:nvSpPr>
          <p:cNvPr id="256090" name="Line 90"/>
          <p:cNvSpPr>
            <a:spLocks noChangeShapeType="1"/>
          </p:cNvSpPr>
          <p:nvPr/>
        </p:nvSpPr>
        <p:spPr bwMode="auto">
          <a:xfrm flipH="1">
            <a:off x="2895600" y="4572000"/>
            <a:ext cx="457200" cy="685800"/>
          </a:xfrm>
          <a:prstGeom prst="line">
            <a:avLst/>
          </a:prstGeom>
          <a:noFill/>
          <a:ln w="9525">
            <a:solidFill>
              <a:schemeClr val="tx1"/>
            </a:solidFill>
            <a:round/>
            <a:headEnd/>
            <a:tailEnd/>
          </a:ln>
          <a:effectLst/>
        </p:spPr>
        <p:txBody>
          <a:bodyPr wrap="none"/>
          <a:lstStyle/>
          <a:p>
            <a:endParaRPr lang="en-US"/>
          </a:p>
        </p:txBody>
      </p:sp>
      <p:sp>
        <p:nvSpPr>
          <p:cNvPr id="256091" name="Line 91"/>
          <p:cNvSpPr>
            <a:spLocks noChangeShapeType="1"/>
          </p:cNvSpPr>
          <p:nvPr/>
        </p:nvSpPr>
        <p:spPr bwMode="auto">
          <a:xfrm>
            <a:off x="3352800" y="4572000"/>
            <a:ext cx="457200" cy="685800"/>
          </a:xfrm>
          <a:prstGeom prst="line">
            <a:avLst/>
          </a:prstGeom>
          <a:noFill/>
          <a:ln w="9525">
            <a:solidFill>
              <a:schemeClr val="tx1"/>
            </a:solidFill>
            <a:round/>
            <a:headEnd/>
            <a:tailEnd/>
          </a:ln>
          <a:effectLst/>
        </p:spPr>
        <p:txBody>
          <a:bodyPr wrap="none"/>
          <a:lstStyle/>
          <a:p>
            <a:endParaRPr lang="en-US"/>
          </a:p>
        </p:txBody>
      </p:sp>
      <p:sp>
        <p:nvSpPr>
          <p:cNvPr id="256092" name="Line 92"/>
          <p:cNvSpPr>
            <a:spLocks noChangeShapeType="1"/>
          </p:cNvSpPr>
          <p:nvPr/>
        </p:nvSpPr>
        <p:spPr bwMode="auto">
          <a:xfrm>
            <a:off x="5181600" y="4572000"/>
            <a:ext cx="0" cy="685800"/>
          </a:xfrm>
          <a:prstGeom prst="line">
            <a:avLst/>
          </a:prstGeom>
          <a:noFill/>
          <a:ln w="9525">
            <a:solidFill>
              <a:schemeClr val="tx1"/>
            </a:solidFill>
            <a:round/>
            <a:headEnd/>
            <a:tailEnd/>
          </a:ln>
          <a:effectLst/>
        </p:spPr>
        <p:txBody>
          <a:bodyPr wrap="none"/>
          <a:lstStyle/>
          <a:p>
            <a:endParaRPr lang="en-US"/>
          </a:p>
        </p:txBody>
      </p:sp>
      <p:sp>
        <p:nvSpPr>
          <p:cNvPr id="256093" name="Line 93"/>
          <p:cNvSpPr>
            <a:spLocks noChangeShapeType="1"/>
          </p:cNvSpPr>
          <p:nvPr/>
        </p:nvSpPr>
        <p:spPr bwMode="auto">
          <a:xfrm>
            <a:off x="6553200" y="4572000"/>
            <a:ext cx="0" cy="685800"/>
          </a:xfrm>
          <a:prstGeom prst="line">
            <a:avLst/>
          </a:prstGeom>
          <a:noFill/>
          <a:ln w="9525">
            <a:solidFill>
              <a:schemeClr val="tx1"/>
            </a:solidFill>
            <a:round/>
            <a:headEnd/>
            <a:tailEnd/>
          </a:ln>
          <a:effectLst/>
        </p:spPr>
        <p:txBody>
          <a:bodyPr wrap="none"/>
          <a:lstStyle/>
          <a:p>
            <a:endParaRPr lang="en-US"/>
          </a:p>
        </p:txBody>
      </p:sp>
      <p:sp>
        <p:nvSpPr>
          <p:cNvPr id="256094" name="Line 94"/>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56095"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56096" name="Line 96"/>
          <p:cNvSpPr>
            <a:spLocks noChangeShapeType="1"/>
          </p:cNvSpPr>
          <p:nvPr/>
        </p:nvSpPr>
        <p:spPr bwMode="auto">
          <a:xfrm flipH="1">
            <a:off x="2438400" y="3733800"/>
            <a:ext cx="609600" cy="685800"/>
          </a:xfrm>
          <a:prstGeom prst="line">
            <a:avLst/>
          </a:prstGeom>
          <a:noFill/>
          <a:ln w="38100">
            <a:solidFill>
              <a:schemeClr val="tx1"/>
            </a:solidFill>
            <a:round/>
            <a:headEnd/>
            <a:tailEnd/>
          </a:ln>
          <a:effectLst/>
        </p:spPr>
        <p:txBody>
          <a:bodyPr wrap="none"/>
          <a:lstStyle/>
          <a:p>
            <a:endParaRPr lang="en-US"/>
          </a:p>
        </p:txBody>
      </p:sp>
      <p:sp>
        <p:nvSpPr>
          <p:cNvPr id="256097" name="Line 97"/>
          <p:cNvSpPr>
            <a:spLocks noChangeShapeType="1"/>
          </p:cNvSpPr>
          <p:nvPr/>
        </p:nvSpPr>
        <p:spPr bwMode="auto">
          <a:xfrm>
            <a:off x="3048000" y="3733800"/>
            <a:ext cx="304800" cy="685800"/>
          </a:xfrm>
          <a:prstGeom prst="line">
            <a:avLst/>
          </a:prstGeom>
          <a:noFill/>
          <a:ln w="9525">
            <a:solidFill>
              <a:schemeClr val="tx1"/>
            </a:solidFill>
            <a:round/>
            <a:headEnd/>
            <a:tailEnd/>
          </a:ln>
          <a:effectLst/>
        </p:spPr>
        <p:txBody>
          <a:bodyPr wrap="none"/>
          <a:lstStyle/>
          <a:p>
            <a:endParaRPr lang="en-US"/>
          </a:p>
        </p:txBody>
      </p:sp>
      <p:sp>
        <p:nvSpPr>
          <p:cNvPr id="256098" name="Line 98"/>
          <p:cNvSpPr>
            <a:spLocks noChangeShapeType="1"/>
          </p:cNvSpPr>
          <p:nvPr/>
        </p:nvSpPr>
        <p:spPr bwMode="auto">
          <a:xfrm>
            <a:off x="3962400" y="3733800"/>
            <a:ext cx="762000" cy="685800"/>
          </a:xfrm>
          <a:prstGeom prst="line">
            <a:avLst/>
          </a:prstGeom>
          <a:noFill/>
          <a:ln w="9525">
            <a:solidFill>
              <a:schemeClr val="tx1"/>
            </a:solidFill>
            <a:round/>
            <a:headEnd/>
            <a:tailEnd/>
          </a:ln>
          <a:effectLst/>
        </p:spPr>
        <p:txBody>
          <a:bodyPr wrap="none"/>
          <a:lstStyle/>
          <a:p>
            <a:endParaRPr lang="en-US"/>
          </a:p>
        </p:txBody>
      </p:sp>
      <p:sp>
        <p:nvSpPr>
          <p:cNvPr id="256099"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p:spPr>
        <p:txBody>
          <a:bodyPr wrap="none"/>
          <a:lstStyle/>
          <a:p>
            <a:endParaRPr lang="en-US"/>
          </a:p>
        </p:txBody>
      </p:sp>
      <p:sp>
        <p:nvSpPr>
          <p:cNvPr id="256100"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p:spPr>
        <p:txBody>
          <a:bodyPr wrap="none"/>
          <a:lstStyle/>
          <a:p>
            <a:endParaRPr lang="en-US"/>
          </a:p>
        </p:txBody>
      </p:sp>
      <p:sp>
        <p:nvSpPr>
          <p:cNvPr id="256101" name="Line 101"/>
          <p:cNvSpPr>
            <a:spLocks noChangeShapeType="1"/>
          </p:cNvSpPr>
          <p:nvPr/>
        </p:nvSpPr>
        <p:spPr bwMode="auto">
          <a:xfrm>
            <a:off x="6553200" y="3733800"/>
            <a:ext cx="0" cy="685800"/>
          </a:xfrm>
          <a:prstGeom prst="line">
            <a:avLst/>
          </a:prstGeom>
          <a:noFill/>
          <a:ln w="9525">
            <a:solidFill>
              <a:schemeClr val="tx1"/>
            </a:solidFill>
            <a:round/>
            <a:headEnd/>
            <a:tailEnd/>
          </a:ln>
          <a:effectLst/>
        </p:spPr>
        <p:txBody>
          <a:bodyPr wrap="none"/>
          <a:lstStyle/>
          <a:p>
            <a:endParaRPr lang="en-US"/>
          </a:p>
        </p:txBody>
      </p:sp>
      <p:sp>
        <p:nvSpPr>
          <p:cNvPr id="256102"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56103"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56104"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6105"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6106"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107"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6108" name="Line 108"/>
          <p:cNvSpPr>
            <a:spLocks noChangeShapeType="1"/>
          </p:cNvSpPr>
          <p:nvPr/>
        </p:nvSpPr>
        <p:spPr bwMode="auto">
          <a:xfrm flipH="1">
            <a:off x="3048000" y="3048000"/>
            <a:ext cx="457200" cy="533400"/>
          </a:xfrm>
          <a:prstGeom prst="line">
            <a:avLst/>
          </a:prstGeom>
          <a:noFill/>
          <a:ln w="38100">
            <a:solidFill>
              <a:schemeClr val="tx1"/>
            </a:solidFill>
            <a:round/>
            <a:headEnd/>
            <a:tailEnd/>
          </a:ln>
          <a:effectLst/>
        </p:spPr>
        <p:txBody>
          <a:bodyPr wrap="none"/>
          <a:lstStyle/>
          <a:p>
            <a:endParaRPr lang="en-US"/>
          </a:p>
        </p:txBody>
      </p:sp>
      <p:sp>
        <p:nvSpPr>
          <p:cNvPr id="256109" name="Line 109"/>
          <p:cNvSpPr>
            <a:spLocks noChangeShapeType="1"/>
          </p:cNvSpPr>
          <p:nvPr/>
        </p:nvSpPr>
        <p:spPr bwMode="auto">
          <a:xfrm flipH="1">
            <a:off x="3962400" y="3048000"/>
            <a:ext cx="609600" cy="533400"/>
          </a:xfrm>
          <a:prstGeom prst="line">
            <a:avLst/>
          </a:prstGeom>
          <a:noFill/>
          <a:ln w="9525">
            <a:solidFill>
              <a:schemeClr val="tx1"/>
            </a:solidFill>
            <a:round/>
            <a:headEnd/>
            <a:tailEnd/>
          </a:ln>
          <a:effectLst/>
        </p:spPr>
        <p:txBody>
          <a:bodyPr wrap="none"/>
          <a:lstStyle/>
          <a:p>
            <a:endParaRPr lang="en-US"/>
          </a:p>
        </p:txBody>
      </p:sp>
      <p:sp>
        <p:nvSpPr>
          <p:cNvPr id="256110"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p:spPr>
        <p:txBody>
          <a:bodyPr wrap="none"/>
          <a:lstStyle/>
          <a:p>
            <a:endParaRPr lang="en-US"/>
          </a:p>
        </p:txBody>
      </p:sp>
      <p:sp>
        <p:nvSpPr>
          <p:cNvPr id="256111" name="Line 111"/>
          <p:cNvSpPr>
            <a:spLocks noChangeShapeType="1"/>
          </p:cNvSpPr>
          <p:nvPr/>
        </p:nvSpPr>
        <p:spPr bwMode="auto">
          <a:xfrm>
            <a:off x="5638800" y="3048000"/>
            <a:ext cx="0" cy="533400"/>
          </a:xfrm>
          <a:prstGeom prst="line">
            <a:avLst/>
          </a:prstGeom>
          <a:noFill/>
          <a:ln w="9525">
            <a:solidFill>
              <a:schemeClr val="tx1"/>
            </a:solidFill>
            <a:round/>
            <a:headEnd/>
            <a:tailEnd/>
          </a:ln>
          <a:effectLst/>
        </p:spPr>
        <p:txBody>
          <a:bodyPr wrap="none"/>
          <a:lstStyle/>
          <a:p>
            <a:endParaRPr lang="en-US"/>
          </a:p>
        </p:txBody>
      </p:sp>
      <p:sp>
        <p:nvSpPr>
          <p:cNvPr id="256112"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p:spPr>
        <p:txBody>
          <a:bodyPr wrap="none"/>
          <a:lstStyle/>
          <a:p>
            <a:endParaRPr lang="en-US"/>
          </a:p>
        </p:txBody>
      </p:sp>
      <p:sp>
        <p:nvSpPr>
          <p:cNvPr id="256113"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56114" name="Line 114"/>
          <p:cNvSpPr>
            <a:spLocks noChangeShapeType="1"/>
          </p:cNvSpPr>
          <p:nvPr/>
        </p:nvSpPr>
        <p:spPr bwMode="auto">
          <a:xfrm flipH="1">
            <a:off x="3505200" y="2438400"/>
            <a:ext cx="533400" cy="457200"/>
          </a:xfrm>
          <a:prstGeom prst="line">
            <a:avLst/>
          </a:prstGeom>
          <a:noFill/>
          <a:ln w="38100">
            <a:solidFill>
              <a:schemeClr val="tx1"/>
            </a:solidFill>
            <a:round/>
            <a:headEnd/>
            <a:tailEnd/>
          </a:ln>
          <a:effectLst/>
        </p:spPr>
        <p:txBody>
          <a:bodyPr wrap="none"/>
          <a:lstStyle/>
          <a:p>
            <a:endParaRPr lang="en-US"/>
          </a:p>
        </p:txBody>
      </p:sp>
      <p:sp>
        <p:nvSpPr>
          <p:cNvPr id="256115" name="Line 115"/>
          <p:cNvSpPr>
            <a:spLocks noChangeShapeType="1"/>
          </p:cNvSpPr>
          <p:nvPr/>
        </p:nvSpPr>
        <p:spPr bwMode="auto">
          <a:xfrm>
            <a:off x="4038600" y="2438400"/>
            <a:ext cx="533400" cy="457200"/>
          </a:xfrm>
          <a:prstGeom prst="line">
            <a:avLst/>
          </a:prstGeom>
          <a:noFill/>
          <a:ln w="9525">
            <a:solidFill>
              <a:schemeClr val="tx1"/>
            </a:solidFill>
            <a:round/>
            <a:headEnd/>
            <a:tailEnd/>
          </a:ln>
          <a:effectLst/>
        </p:spPr>
        <p:txBody>
          <a:bodyPr wrap="none"/>
          <a:lstStyle/>
          <a:p>
            <a:endParaRPr lang="en-US"/>
          </a:p>
        </p:txBody>
      </p:sp>
      <p:sp>
        <p:nvSpPr>
          <p:cNvPr id="256116"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p:spPr>
        <p:txBody>
          <a:bodyPr wrap="none"/>
          <a:lstStyle/>
          <a:p>
            <a:endParaRPr lang="en-US"/>
          </a:p>
        </p:txBody>
      </p:sp>
      <p:sp>
        <p:nvSpPr>
          <p:cNvPr id="256117"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56118"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p:spPr>
        <p:txBody>
          <a:bodyPr wrap="none"/>
          <a:lstStyle/>
          <a:p>
            <a:endParaRPr lang="en-US"/>
          </a:p>
        </p:txBody>
      </p:sp>
      <p:sp>
        <p:nvSpPr>
          <p:cNvPr id="256119"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p:spPr>
        <p:txBody>
          <a:bodyPr wrap="none"/>
          <a:lstStyle/>
          <a:p>
            <a:endParaRPr lang="en-US"/>
          </a:p>
        </p:txBody>
      </p:sp>
      <p:sp>
        <p:nvSpPr>
          <p:cNvPr id="256120" name="Text Box 120"/>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56121" name="Text Box 121"/>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6122" name="Text Box 122"/>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6123" name="Text Box 123"/>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56124" name="Text Box 124"/>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6125" name="Text Box 125"/>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56126" name="Text Box 126"/>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6127" name="Text Box 127"/>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56128" name="Text Box 128"/>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6129" name="Text Box 129"/>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56130" name="Text Box 130"/>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6131" name="Text Box 131"/>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6132" name="Text Box 132"/>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6133" name="Text Box 133"/>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56134" name="Text Box 134"/>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56135" name="Text Box 135"/>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6136" name="Text Box 136"/>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6137" name="Text Box 137"/>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56138" name="Text Box 138"/>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56139" name="Text Box 139"/>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6140" name="Text Box 140"/>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6141" name="Text Box 141"/>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6142" name="Text Box 142"/>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56143" name="Text Box 143"/>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6144" name="Text Box 144"/>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6145" name="Text Box 145"/>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56150" name="Text Box 150"/>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56151" name="Text Box 151"/>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148" name="TextBox 147"/>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49" name="TextBox 148"/>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50" name="TextBox 149"/>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1" name="TextBox 150"/>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52" name="TextBox 151"/>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3" name="TextBox 152"/>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1810799626"/>
      </p:ext>
    </p:extLst>
  </p:cSld>
  <p:clrMapOvr>
    <a:masterClrMapping/>
  </p:clrMapOvr>
  <mc:AlternateContent xmlns:mc="http://schemas.openxmlformats.org/markup-compatibility/2006" xmlns:p14="http://schemas.microsoft.com/office/powerpoint/2010/main">
    <mc:Choice Requires="p14">
      <p:transition spd="slow" p14:dur="2000" advTm="20583"/>
    </mc:Choice>
    <mc:Fallback xmlns="">
      <p:transition spd="slow" advTm="20583"/>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en-US"/>
              <a:t>Example</a:t>
            </a:r>
          </a:p>
        </p:txBody>
      </p:sp>
      <p:sp>
        <p:nvSpPr>
          <p:cNvPr id="257027"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28"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29"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7030"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31"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32"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7033"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7034"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35"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36"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7037"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7038"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39"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40"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41"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7042"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43"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44"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45"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46"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47" name="Rectangle 23"/>
          <p:cNvSpPr>
            <a:spLocks noChangeArrowheads="1"/>
          </p:cNvSpPr>
          <p:nvPr/>
        </p:nvSpPr>
        <p:spPr bwMode="auto">
          <a:xfrm>
            <a:off x="3962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48"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57049" name="Rectangle 25"/>
          <p:cNvSpPr>
            <a:spLocks noChangeArrowheads="1"/>
          </p:cNvSpPr>
          <p:nvPr/>
        </p:nvSpPr>
        <p:spPr bwMode="auto">
          <a:xfrm>
            <a:off x="3505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50" name="Rectangle 26"/>
          <p:cNvSpPr>
            <a:spLocks noChangeArrowheads="1"/>
          </p:cNvSpPr>
          <p:nvPr/>
        </p:nvSpPr>
        <p:spPr bwMode="auto">
          <a:xfrm>
            <a:off x="3733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51"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52" name="Rectangle 28"/>
          <p:cNvSpPr>
            <a:spLocks noChangeArrowheads="1"/>
          </p:cNvSpPr>
          <p:nvPr/>
        </p:nvSpPr>
        <p:spPr bwMode="auto">
          <a:xfrm>
            <a:off x="3048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53" name="Rectangle 29"/>
          <p:cNvSpPr>
            <a:spLocks noChangeArrowheads="1"/>
          </p:cNvSpPr>
          <p:nvPr/>
        </p:nvSpPr>
        <p:spPr bwMode="auto">
          <a:xfrm>
            <a:off x="3276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54"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55"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56" name="Rectangle 32"/>
          <p:cNvSpPr>
            <a:spLocks noChangeArrowheads="1"/>
          </p:cNvSpPr>
          <p:nvPr/>
        </p:nvSpPr>
        <p:spPr bwMode="auto">
          <a:xfrm>
            <a:off x="4648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57"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58" name="Rectangle 34"/>
          <p:cNvSpPr>
            <a:spLocks noChangeArrowheads="1"/>
          </p:cNvSpPr>
          <p:nvPr/>
        </p:nvSpPr>
        <p:spPr bwMode="auto">
          <a:xfrm>
            <a:off x="4876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59"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60"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61"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62"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63"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64"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65"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66"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67"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68"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069"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7070"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7071"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7072"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7073"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7074"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7075"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7076" name="Rectangle 52"/>
          <p:cNvSpPr>
            <a:spLocks noChangeArrowheads="1"/>
          </p:cNvSpPr>
          <p:nvPr/>
        </p:nvSpPr>
        <p:spPr bwMode="auto">
          <a:xfrm>
            <a:off x="3276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7077"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7078"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7079" name="Rectangle 55"/>
          <p:cNvSpPr>
            <a:spLocks noChangeArrowheads="1"/>
          </p:cNvSpPr>
          <p:nvPr/>
        </p:nvSpPr>
        <p:spPr bwMode="auto">
          <a:xfrm>
            <a:off x="3733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7080"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7081" name="Rectangle 57"/>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7082"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57083"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57084" name="Line 60"/>
          <p:cNvSpPr>
            <a:spLocks noChangeShapeType="1"/>
          </p:cNvSpPr>
          <p:nvPr/>
        </p:nvSpPr>
        <p:spPr bwMode="auto">
          <a:xfrm>
            <a:off x="5181600" y="5410200"/>
            <a:ext cx="0" cy="609600"/>
          </a:xfrm>
          <a:prstGeom prst="line">
            <a:avLst/>
          </a:prstGeom>
          <a:noFill/>
          <a:ln w="9525">
            <a:solidFill>
              <a:schemeClr val="tx1"/>
            </a:solidFill>
            <a:round/>
            <a:headEnd/>
            <a:tailEnd/>
          </a:ln>
          <a:effectLst/>
        </p:spPr>
        <p:txBody>
          <a:bodyPr wrap="none"/>
          <a:lstStyle/>
          <a:p>
            <a:endParaRPr lang="en-US"/>
          </a:p>
        </p:txBody>
      </p:sp>
      <p:sp>
        <p:nvSpPr>
          <p:cNvPr id="257085"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p:spPr>
        <p:txBody>
          <a:bodyPr wrap="none"/>
          <a:lstStyle/>
          <a:p>
            <a:endParaRPr lang="en-US"/>
          </a:p>
        </p:txBody>
      </p:sp>
      <p:sp>
        <p:nvSpPr>
          <p:cNvPr id="257086" name="Line 62"/>
          <p:cNvSpPr>
            <a:spLocks noChangeShapeType="1"/>
          </p:cNvSpPr>
          <p:nvPr/>
        </p:nvSpPr>
        <p:spPr bwMode="auto">
          <a:xfrm>
            <a:off x="5638800" y="5410200"/>
            <a:ext cx="0" cy="609600"/>
          </a:xfrm>
          <a:prstGeom prst="line">
            <a:avLst/>
          </a:prstGeom>
          <a:noFill/>
          <a:ln w="9525">
            <a:solidFill>
              <a:schemeClr val="tx1"/>
            </a:solidFill>
            <a:round/>
            <a:headEnd/>
            <a:tailEnd/>
          </a:ln>
          <a:effectLst/>
        </p:spPr>
        <p:txBody>
          <a:bodyPr wrap="none"/>
          <a:lstStyle/>
          <a:p>
            <a:endParaRPr lang="en-US"/>
          </a:p>
        </p:txBody>
      </p:sp>
      <p:sp>
        <p:nvSpPr>
          <p:cNvPr id="257087"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p:spPr>
        <p:txBody>
          <a:bodyPr wrap="none"/>
          <a:lstStyle/>
          <a:p>
            <a:endParaRPr lang="en-US"/>
          </a:p>
        </p:txBody>
      </p:sp>
      <p:sp>
        <p:nvSpPr>
          <p:cNvPr id="257088" name="Line 64"/>
          <p:cNvSpPr>
            <a:spLocks noChangeShapeType="1"/>
          </p:cNvSpPr>
          <p:nvPr/>
        </p:nvSpPr>
        <p:spPr bwMode="auto">
          <a:xfrm>
            <a:off x="6096000" y="5410200"/>
            <a:ext cx="0" cy="609600"/>
          </a:xfrm>
          <a:prstGeom prst="line">
            <a:avLst/>
          </a:prstGeom>
          <a:noFill/>
          <a:ln w="9525">
            <a:solidFill>
              <a:schemeClr val="tx1"/>
            </a:solidFill>
            <a:round/>
            <a:headEnd/>
            <a:tailEnd/>
          </a:ln>
          <a:effectLst/>
        </p:spPr>
        <p:txBody>
          <a:bodyPr wrap="none"/>
          <a:lstStyle/>
          <a:p>
            <a:endParaRPr lang="en-US"/>
          </a:p>
        </p:txBody>
      </p:sp>
      <p:sp>
        <p:nvSpPr>
          <p:cNvPr id="257089"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p:spPr>
        <p:txBody>
          <a:bodyPr wrap="none"/>
          <a:lstStyle/>
          <a:p>
            <a:endParaRPr lang="en-US"/>
          </a:p>
        </p:txBody>
      </p:sp>
      <p:sp>
        <p:nvSpPr>
          <p:cNvPr id="257090" name="Line 66"/>
          <p:cNvSpPr>
            <a:spLocks noChangeShapeType="1"/>
          </p:cNvSpPr>
          <p:nvPr/>
        </p:nvSpPr>
        <p:spPr bwMode="auto">
          <a:xfrm>
            <a:off x="6553200" y="5410200"/>
            <a:ext cx="0" cy="609600"/>
          </a:xfrm>
          <a:prstGeom prst="line">
            <a:avLst/>
          </a:prstGeom>
          <a:noFill/>
          <a:ln w="9525">
            <a:solidFill>
              <a:schemeClr val="tx1"/>
            </a:solidFill>
            <a:round/>
            <a:headEnd/>
            <a:tailEnd/>
          </a:ln>
          <a:effectLst/>
        </p:spPr>
        <p:txBody>
          <a:bodyPr wrap="none"/>
          <a:lstStyle/>
          <a:p>
            <a:endParaRPr lang="en-US"/>
          </a:p>
        </p:txBody>
      </p:sp>
      <p:sp>
        <p:nvSpPr>
          <p:cNvPr id="257091"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p:spPr>
        <p:txBody>
          <a:bodyPr wrap="none"/>
          <a:lstStyle/>
          <a:p>
            <a:endParaRPr lang="en-US"/>
          </a:p>
        </p:txBody>
      </p:sp>
      <p:sp>
        <p:nvSpPr>
          <p:cNvPr id="257092" name="Line 68"/>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57093"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57094" name="Line 70"/>
          <p:cNvSpPr>
            <a:spLocks noChangeShapeType="1"/>
          </p:cNvSpPr>
          <p:nvPr/>
        </p:nvSpPr>
        <p:spPr bwMode="auto">
          <a:xfrm>
            <a:off x="3810000" y="5410200"/>
            <a:ext cx="0" cy="609600"/>
          </a:xfrm>
          <a:prstGeom prst="line">
            <a:avLst/>
          </a:prstGeom>
          <a:noFill/>
          <a:ln w="9525">
            <a:solidFill>
              <a:schemeClr val="tx1"/>
            </a:solidFill>
            <a:round/>
            <a:headEnd/>
            <a:tailEnd/>
          </a:ln>
          <a:effectLst/>
        </p:spPr>
        <p:txBody>
          <a:bodyPr wrap="none"/>
          <a:lstStyle/>
          <a:p>
            <a:endParaRPr lang="en-US"/>
          </a:p>
        </p:txBody>
      </p:sp>
      <p:sp>
        <p:nvSpPr>
          <p:cNvPr id="257095" name="Line 71"/>
          <p:cNvSpPr>
            <a:spLocks noChangeShapeType="1"/>
          </p:cNvSpPr>
          <p:nvPr/>
        </p:nvSpPr>
        <p:spPr bwMode="auto">
          <a:xfrm>
            <a:off x="3810000" y="5410200"/>
            <a:ext cx="228600" cy="609600"/>
          </a:xfrm>
          <a:prstGeom prst="line">
            <a:avLst/>
          </a:prstGeom>
          <a:noFill/>
          <a:ln w="9525">
            <a:solidFill>
              <a:schemeClr val="tx1"/>
            </a:solidFill>
            <a:round/>
            <a:headEnd/>
            <a:tailEnd/>
          </a:ln>
          <a:effectLst/>
        </p:spPr>
        <p:txBody>
          <a:bodyPr wrap="none"/>
          <a:lstStyle/>
          <a:p>
            <a:endParaRPr lang="en-US"/>
          </a:p>
        </p:txBody>
      </p:sp>
      <p:sp>
        <p:nvSpPr>
          <p:cNvPr id="257096" name="Line 72"/>
          <p:cNvSpPr>
            <a:spLocks noChangeShapeType="1"/>
          </p:cNvSpPr>
          <p:nvPr/>
        </p:nvSpPr>
        <p:spPr bwMode="auto">
          <a:xfrm>
            <a:off x="2438400" y="5410200"/>
            <a:ext cx="0" cy="609600"/>
          </a:xfrm>
          <a:prstGeom prst="line">
            <a:avLst/>
          </a:prstGeom>
          <a:noFill/>
          <a:ln w="38100">
            <a:solidFill>
              <a:schemeClr val="tx1"/>
            </a:solidFill>
            <a:round/>
            <a:headEnd/>
            <a:tailEnd/>
          </a:ln>
          <a:effectLst/>
        </p:spPr>
        <p:txBody>
          <a:bodyPr wrap="none"/>
          <a:lstStyle/>
          <a:p>
            <a:endParaRPr lang="en-US"/>
          </a:p>
        </p:txBody>
      </p:sp>
      <p:sp>
        <p:nvSpPr>
          <p:cNvPr id="257097"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57098" name="Line 74"/>
          <p:cNvSpPr>
            <a:spLocks noChangeShapeType="1"/>
          </p:cNvSpPr>
          <p:nvPr/>
        </p:nvSpPr>
        <p:spPr bwMode="auto">
          <a:xfrm>
            <a:off x="4724400" y="5410200"/>
            <a:ext cx="0" cy="609600"/>
          </a:xfrm>
          <a:prstGeom prst="line">
            <a:avLst/>
          </a:prstGeom>
          <a:noFill/>
          <a:ln w="9525">
            <a:solidFill>
              <a:schemeClr val="tx1"/>
            </a:solidFill>
            <a:round/>
            <a:headEnd/>
            <a:tailEnd/>
          </a:ln>
          <a:effectLst/>
        </p:spPr>
        <p:txBody>
          <a:bodyPr wrap="none"/>
          <a:lstStyle/>
          <a:p>
            <a:endParaRPr lang="en-US"/>
          </a:p>
        </p:txBody>
      </p:sp>
      <p:sp>
        <p:nvSpPr>
          <p:cNvPr id="257099" name="Line 75"/>
          <p:cNvSpPr>
            <a:spLocks noChangeShapeType="1"/>
          </p:cNvSpPr>
          <p:nvPr/>
        </p:nvSpPr>
        <p:spPr bwMode="auto">
          <a:xfrm>
            <a:off x="4724400" y="5410200"/>
            <a:ext cx="228600" cy="609600"/>
          </a:xfrm>
          <a:prstGeom prst="line">
            <a:avLst/>
          </a:prstGeom>
          <a:noFill/>
          <a:ln w="9525">
            <a:solidFill>
              <a:schemeClr val="tx1"/>
            </a:solidFill>
            <a:round/>
            <a:headEnd/>
            <a:tailEnd/>
          </a:ln>
          <a:effectLst/>
        </p:spPr>
        <p:txBody>
          <a:bodyPr wrap="none"/>
          <a:lstStyle/>
          <a:p>
            <a:endParaRPr lang="en-US"/>
          </a:p>
        </p:txBody>
      </p:sp>
      <p:sp>
        <p:nvSpPr>
          <p:cNvPr id="257100" name="Line 76"/>
          <p:cNvSpPr>
            <a:spLocks noChangeShapeType="1"/>
          </p:cNvSpPr>
          <p:nvPr/>
        </p:nvSpPr>
        <p:spPr bwMode="auto">
          <a:xfrm>
            <a:off x="4267200" y="5410200"/>
            <a:ext cx="0" cy="609600"/>
          </a:xfrm>
          <a:prstGeom prst="line">
            <a:avLst/>
          </a:prstGeom>
          <a:noFill/>
          <a:ln w="9525">
            <a:solidFill>
              <a:schemeClr val="tx1"/>
            </a:solidFill>
            <a:round/>
            <a:headEnd/>
            <a:tailEnd/>
          </a:ln>
          <a:effectLst/>
        </p:spPr>
        <p:txBody>
          <a:bodyPr wrap="none"/>
          <a:lstStyle/>
          <a:p>
            <a:endParaRPr lang="en-US"/>
          </a:p>
        </p:txBody>
      </p:sp>
      <p:sp>
        <p:nvSpPr>
          <p:cNvPr id="257101" name="Line 77"/>
          <p:cNvSpPr>
            <a:spLocks noChangeShapeType="1"/>
          </p:cNvSpPr>
          <p:nvPr/>
        </p:nvSpPr>
        <p:spPr bwMode="auto">
          <a:xfrm>
            <a:off x="4267200" y="5410200"/>
            <a:ext cx="228600" cy="609600"/>
          </a:xfrm>
          <a:prstGeom prst="line">
            <a:avLst/>
          </a:prstGeom>
          <a:noFill/>
          <a:ln w="9525">
            <a:solidFill>
              <a:schemeClr val="tx1"/>
            </a:solidFill>
            <a:round/>
            <a:headEnd/>
            <a:tailEnd/>
          </a:ln>
          <a:effectLst/>
        </p:spPr>
        <p:txBody>
          <a:bodyPr wrap="none"/>
          <a:lstStyle/>
          <a:p>
            <a:endParaRPr lang="en-US"/>
          </a:p>
        </p:txBody>
      </p:sp>
      <p:sp>
        <p:nvSpPr>
          <p:cNvPr id="257102" name="Line 78"/>
          <p:cNvSpPr>
            <a:spLocks noChangeShapeType="1"/>
          </p:cNvSpPr>
          <p:nvPr/>
        </p:nvSpPr>
        <p:spPr bwMode="auto">
          <a:xfrm>
            <a:off x="2895600" y="5410200"/>
            <a:ext cx="0" cy="609600"/>
          </a:xfrm>
          <a:prstGeom prst="line">
            <a:avLst/>
          </a:prstGeom>
          <a:noFill/>
          <a:ln w="9525">
            <a:solidFill>
              <a:schemeClr val="tx1"/>
            </a:solidFill>
            <a:round/>
            <a:headEnd/>
            <a:tailEnd/>
          </a:ln>
          <a:effectLst/>
        </p:spPr>
        <p:txBody>
          <a:bodyPr wrap="none"/>
          <a:lstStyle/>
          <a:p>
            <a:endParaRPr lang="en-US"/>
          </a:p>
        </p:txBody>
      </p:sp>
      <p:sp>
        <p:nvSpPr>
          <p:cNvPr id="257103" name="Line 79"/>
          <p:cNvSpPr>
            <a:spLocks noChangeShapeType="1"/>
          </p:cNvSpPr>
          <p:nvPr/>
        </p:nvSpPr>
        <p:spPr bwMode="auto">
          <a:xfrm flipH="1">
            <a:off x="3124200" y="5410200"/>
            <a:ext cx="228600" cy="609600"/>
          </a:xfrm>
          <a:prstGeom prst="line">
            <a:avLst/>
          </a:prstGeom>
          <a:noFill/>
          <a:ln w="9525">
            <a:solidFill>
              <a:schemeClr val="tx1"/>
            </a:solidFill>
            <a:round/>
            <a:headEnd/>
            <a:tailEnd/>
          </a:ln>
          <a:effectLst/>
        </p:spPr>
        <p:txBody>
          <a:bodyPr wrap="none"/>
          <a:lstStyle/>
          <a:p>
            <a:endParaRPr lang="en-US"/>
          </a:p>
        </p:txBody>
      </p:sp>
      <p:sp>
        <p:nvSpPr>
          <p:cNvPr id="257104" name="Line 80"/>
          <p:cNvSpPr>
            <a:spLocks noChangeShapeType="1"/>
          </p:cNvSpPr>
          <p:nvPr/>
        </p:nvSpPr>
        <p:spPr bwMode="auto">
          <a:xfrm>
            <a:off x="3352800" y="5410200"/>
            <a:ext cx="0" cy="609600"/>
          </a:xfrm>
          <a:prstGeom prst="line">
            <a:avLst/>
          </a:prstGeom>
          <a:noFill/>
          <a:ln w="9525">
            <a:solidFill>
              <a:schemeClr val="tx1"/>
            </a:solidFill>
            <a:round/>
            <a:headEnd/>
            <a:tailEnd/>
          </a:ln>
          <a:effectLst/>
        </p:spPr>
        <p:txBody>
          <a:bodyPr wrap="none"/>
          <a:lstStyle/>
          <a:p>
            <a:endParaRPr lang="en-US"/>
          </a:p>
        </p:txBody>
      </p:sp>
      <p:sp>
        <p:nvSpPr>
          <p:cNvPr id="257105" name="Line 81"/>
          <p:cNvSpPr>
            <a:spLocks noChangeShapeType="1"/>
          </p:cNvSpPr>
          <p:nvPr/>
        </p:nvSpPr>
        <p:spPr bwMode="auto">
          <a:xfrm>
            <a:off x="3352800" y="5410200"/>
            <a:ext cx="228600" cy="609600"/>
          </a:xfrm>
          <a:prstGeom prst="line">
            <a:avLst/>
          </a:prstGeom>
          <a:noFill/>
          <a:ln w="9525">
            <a:solidFill>
              <a:schemeClr val="tx1"/>
            </a:solidFill>
            <a:round/>
            <a:headEnd/>
            <a:tailEnd/>
          </a:ln>
          <a:effectLst/>
        </p:spPr>
        <p:txBody>
          <a:bodyPr wrap="none"/>
          <a:lstStyle/>
          <a:p>
            <a:endParaRPr lang="en-US"/>
          </a:p>
        </p:txBody>
      </p:sp>
      <p:sp>
        <p:nvSpPr>
          <p:cNvPr id="257106"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57107" name="Line 83"/>
          <p:cNvSpPr>
            <a:spLocks noChangeShapeType="1"/>
          </p:cNvSpPr>
          <p:nvPr/>
        </p:nvSpPr>
        <p:spPr bwMode="auto">
          <a:xfrm>
            <a:off x="2438400" y="4572000"/>
            <a:ext cx="0" cy="685800"/>
          </a:xfrm>
          <a:prstGeom prst="line">
            <a:avLst/>
          </a:prstGeom>
          <a:noFill/>
          <a:ln w="38100">
            <a:solidFill>
              <a:schemeClr val="tx1"/>
            </a:solidFill>
            <a:round/>
            <a:headEnd/>
            <a:tailEnd/>
          </a:ln>
          <a:effectLst/>
        </p:spPr>
        <p:txBody>
          <a:bodyPr wrap="none"/>
          <a:lstStyle/>
          <a:p>
            <a:endParaRPr lang="en-US"/>
          </a:p>
        </p:txBody>
      </p:sp>
      <p:sp>
        <p:nvSpPr>
          <p:cNvPr id="257108"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57109" name="Line 85"/>
          <p:cNvSpPr>
            <a:spLocks noChangeShapeType="1"/>
          </p:cNvSpPr>
          <p:nvPr/>
        </p:nvSpPr>
        <p:spPr bwMode="auto">
          <a:xfrm>
            <a:off x="4724400" y="4572000"/>
            <a:ext cx="0" cy="685800"/>
          </a:xfrm>
          <a:prstGeom prst="line">
            <a:avLst/>
          </a:prstGeom>
          <a:noFill/>
          <a:ln w="9525">
            <a:solidFill>
              <a:schemeClr val="tx1"/>
            </a:solidFill>
            <a:round/>
            <a:headEnd/>
            <a:tailEnd/>
          </a:ln>
          <a:effectLst/>
        </p:spPr>
        <p:txBody>
          <a:bodyPr wrap="none"/>
          <a:lstStyle/>
          <a:p>
            <a:endParaRPr lang="en-US"/>
          </a:p>
        </p:txBody>
      </p:sp>
      <p:sp>
        <p:nvSpPr>
          <p:cNvPr id="257110" name="Line 86"/>
          <p:cNvSpPr>
            <a:spLocks noChangeShapeType="1"/>
          </p:cNvSpPr>
          <p:nvPr/>
        </p:nvSpPr>
        <p:spPr bwMode="auto">
          <a:xfrm flipH="1">
            <a:off x="4267200" y="4572000"/>
            <a:ext cx="457200" cy="685800"/>
          </a:xfrm>
          <a:prstGeom prst="line">
            <a:avLst/>
          </a:prstGeom>
          <a:noFill/>
          <a:ln w="9525">
            <a:solidFill>
              <a:schemeClr val="tx1"/>
            </a:solidFill>
            <a:round/>
            <a:headEnd/>
            <a:tailEnd/>
          </a:ln>
          <a:effectLst/>
        </p:spPr>
        <p:txBody>
          <a:bodyPr wrap="none"/>
          <a:lstStyle/>
          <a:p>
            <a:endParaRPr lang="en-US"/>
          </a:p>
        </p:txBody>
      </p:sp>
      <p:sp>
        <p:nvSpPr>
          <p:cNvPr id="257111" name="Line 87"/>
          <p:cNvSpPr>
            <a:spLocks noChangeShapeType="1"/>
          </p:cNvSpPr>
          <p:nvPr/>
        </p:nvSpPr>
        <p:spPr bwMode="auto">
          <a:xfrm>
            <a:off x="6096000" y="4572000"/>
            <a:ext cx="0" cy="685800"/>
          </a:xfrm>
          <a:prstGeom prst="line">
            <a:avLst/>
          </a:prstGeom>
          <a:noFill/>
          <a:ln w="9525">
            <a:solidFill>
              <a:schemeClr val="tx1"/>
            </a:solidFill>
            <a:round/>
            <a:headEnd/>
            <a:tailEnd/>
          </a:ln>
          <a:effectLst/>
        </p:spPr>
        <p:txBody>
          <a:bodyPr wrap="none"/>
          <a:lstStyle/>
          <a:p>
            <a:endParaRPr lang="en-US"/>
          </a:p>
        </p:txBody>
      </p:sp>
      <p:sp>
        <p:nvSpPr>
          <p:cNvPr id="257112"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p:spPr>
        <p:txBody>
          <a:bodyPr wrap="none"/>
          <a:lstStyle/>
          <a:p>
            <a:endParaRPr lang="en-US"/>
          </a:p>
        </p:txBody>
      </p:sp>
      <p:sp>
        <p:nvSpPr>
          <p:cNvPr id="257113" name="Line 89"/>
          <p:cNvSpPr>
            <a:spLocks noChangeShapeType="1"/>
          </p:cNvSpPr>
          <p:nvPr/>
        </p:nvSpPr>
        <p:spPr bwMode="auto">
          <a:xfrm>
            <a:off x="3352800" y="4572000"/>
            <a:ext cx="0" cy="685800"/>
          </a:xfrm>
          <a:prstGeom prst="line">
            <a:avLst/>
          </a:prstGeom>
          <a:noFill/>
          <a:ln w="9525">
            <a:solidFill>
              <a:schemeClr val="tx1"/>
            </a:solidFill>
            <a:round/>
            <a:headEnd/>
            <a:tailEnd/>
          </a:ln>
          <a:effectLst/>
        </p:spPr>
        <p:txBody>
          <a:bodyPr wrap="none"/>
          <a:lstStyle/>
          <a:p>
            <a:endParaRPr lang="en-US"/>
          </a:p>
        </p:txBody>
      </p:sp>
      <p:sp>
        <p:nvSpPr>
          <p:cNvPr id="257114" name="Line 90"/>
          <p:cNvSpPr>
            <a:spLocks noChangeShapeType="1"/>
          </p:cNvSpPr>
          <p:nvPr/>
        </p:nvSpPr>
        <p:spPr bwMode="auto">
          <a:xfrm flipH="1">
            <a:off x="2895600" y="4572000"/>
            <a:ext cx="457200" cy="685800"/>
          </a:xfrm>
          <a:prstGeom prst="line">
            <a:avLst/>
          </a:prstGeom>
          <a:noFill/>
          <a:ln w="9525">
            <a:solidFill>
              <a:schemeClr val="tx1"/>
            </a:solidFill>
            <a:round/>
            <a:headEnd/>
            <a:tailEnd/>
          </a:ln>
          <a:effectLst/>
        </p:spPr>
        <p:txBody>
          <a:bodyPr wrap="none"/>
          <a:lstStyle/>
          <a:p>
            <a:endParaRPr lang="en-US"/>
          </a:p>
        </p:txBody>
      </p:sp>
      <p:sp>
        <p:nvSpPr>
          <p:cNvPr id="257115" name="Line 91"/>
          <p:cNvSpPr>
            <a:spLocks noChangeShapeType="1"/>
          </p:cNvSpPr>
          <p:nvPr/>
        </p:nvSpPr>
        <p:spPr bwMode="auto">
          <a:xfrm>
            <a:off x="3352800" y="4572000"/>
            <a:ext cx="457200" cy="685800"/>
          </a:xfrm>
          <a:prstGeom prst="line">
            <a:avLst/>
          </a:prstGeom>
          <a:noFill/>
          <a:ln w="9525">
            <a:solidFill>
              <a:schemeClr val="tx1"/>
            </a:solidFill>
            <a:round/>
            <a:headEnd/>
            <a:tailEnd/>
          </a:ln>
          <a:effectLst/>
        </p:spPr>
        <p:txBody>
          <a:bodyPr wrap="none"/>
          <a:lstStyle/>
          <a:p>
            <a:endParaRPr lang="en-US"/>
          </a:p>
        </p:txBody>
      </p:sp>
      <p:sp>
        <p:nvSpPr>
          <p:cNvPr id="257116" name="Line 92"/>
          <p:cNvSpPr>
            <a:spLocks noChangeShapeType="1"/>
          </p:cNvSpPr>
          <p:nvPr/>
        </p:nvSpPr>
        <p:spPr bwMode="auto">
          <a:xfrm>
            <a:off x="5181600" y="4572000"/>
            <a:ext cx="0" cy="685800"/>
          </a:xfrm>
          <a:prstGeom prst="line">
            <a:avLst/>
          </a:prstGeom>
          <a:noFill/>
          <a:ln w="9525">
            <a:solidFill>
              <a:schemeClr val="tx1"/>
            </a:solidFill>
            <a:round/>
            <a:headEnd/>
            <a:tailEnd/>
          </a:ln>
          <a:effectLst/>
        </p:spPr>
        <p:txBody>
          <a:bodyPr wrap="none"/>
          <a:lstStyle/>
          <a:p>
            <a:endParaRPr lang="en-US"/>
          </a:p>
        </p:txBody>
      </p:sp>
      <p:sp>
        <p:nvSpPr>
          <p:cNvPr id="257117" name="Line 93"/>
          <p:cNvSpPr>
            <a:spLocks noChangeShapeType="1"/>
          </p:cNvSpPr>
          <p:nvPr/>
        </p:nvSpPr>
        <p:spPr bwMode="auto">
          <a:xfrm>
            <a:off x="6553200" y="4572000"/>
            <a:ext cx="0" cy="685800"/>
          </a:xfrm>
          <a:prstGeom prst="line">
            <a:avLst/>
          </a:prstGeom>
          <a:noFill/>
          <a:ln w="9525">
            <a:solidFill>
              <a:schemeClr val="tx1"/>
            </a:solidFill>
            <a:round/>
            <a:headEnd/>
            <a:tailEnd/>
          </a:ln>
          <a:effectLst/>
        </p:spPr>
        <p:txBody>
          <a:bodyPr wrap="none"/>
          <a:lstStyle/>
          <a:p>
            <a:endParaRPr lang="en-US"/>
          </a:p>
        </p:txBody>
      </p:sp>
      <p:sp>
        <p:nvSpPr>
          <p:cNvPr id="257118" name="Line 94"/>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57119"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57120" name="Line 96"/>
          <p:cNvSpPr>
            <a:spLocks noChangeShapeType="1"/>
          </p:cNvSpPr>
          <p:nvPr/>
        </p:nvSpPr>
        <p:spPr bwMode="auto">
          <a:xfrm flipH="1">
            <a:off x="2438400" y="3733800"/>
            <a:ext cx="609600" cy="685800"/>
          </a:xfrm>
          <a:prstGeom prst="line">
            <a:avLst/>
          </a:prstGeom>
          <a:noFill/>
          <a:ln w="38100">
            <a:solidFill>
              <a:schemeClr val="tx1"/>
            </a:solidFill>
            <a:round/>
            <a:headEnd/>
            <a:tailEnd/>
          </a:ln>
          <a:effectLst/>
        </p:spPr>
        <p:txBody>
          <a:bodyPr wrap="none"/>
          <a:lstStyle/>
          <a:p>
            <a:endParaRPr lang="en-US"/>
          </a:p>
        </p:txBody>
      </p:sp>
      <p:sp>
        <p:nvSpPr>
          <p:cNvPr id="257121" name="Line 97"/>
          <p:cNvSpPr>
            <a:spLocks noChangeShapeType="1"/>
          </p:cNvSpPr>
          <p:nvPr/>
        </p:nvSpPr>
        <p:spPr bwMode="auto">
          <a:xfrm>
            <a:off x="3048000" y="3733800"/>
            <a:ext cx="304800" cy="685800"/>
          </a:xfrm>
          <a:prstGeom prst="line">
            <a:avLst/>
          </a:prstGeom>
          <a:noFill/>
          <a:ln w="9525">
            <a:solidFill>
              <a:schemeClr val="tx1"/>
            </a:solidFill>
            <a:round/>
            <a:headEnd/>
            <a:tailEnd/>
          </a:ln>
          <a:effectLst/>
        </p:spPr>
        <p:txBody>
          <a:bodyPr wrap="none"/>
          <a:lstStyle/>
          <a:p>
            <a:endParaRPr lang="en-US"/>
          </a:p>
        </p:txBody>
      </p:sp>
      <p:sp>
        <p:nvSpPr>
          <p:cNvPr id="257122" name="Line 98"/>
          <p:cNvSpPr>
            <a:spLocks noChangeShapeType="1"/>
          </p:cNvSpPr>
          <p:nvPr/>
        </p:nvSpPr>
        <p:spPr bwMode="auto">
          <a:xfrm>
            <a:off x="3962400" y="3733800"/>
            <a:ext cx="762000" cy="685800"/>
          </a:xfrm>
          <a:prstGeom prst="line">
            <a:avLst/>
          </a:prstGeom>
          <a:noFill/>
          <a:ln w="9525">
            <a:solidFill>
              <a:schemeClr val="tx1"/>
            </a:solidFill>
            <a:round/>
            <a:headEnd/>
            <a:tailEnd/>
          </a:ln>
          <a:effectLst/>
        </p:spPr>
        <p:txBody>
          <a:bodyPr wrap="none"/>
          <a:lstStyle/>
          <a:p>
            <a:endParaRPr lang="en-US"/>
          </a:p>
        </p:txBody>
      </p:sp>
      <p:sp>
        <p:nvSpPr>
          <p:cNvPr id="257123"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p:spPr>
        <p:txBody>
          <a:bodyPr wrap="none"/>
          <a:lstStyle/>
          <a:p>
            <a:endParaRPr lang="en-US"/>
          </a:p>
        </p:txBody>
      </p:sp>
      <p:sp>
        <p:nvSpPr>
          <p:cNvPr id="257124"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p:spPr>
        <p:txBody>
          <a:bodyPr wrap="none"/>
          <a:lstStyle/>
          <a:p>
            <a:endParaRPr lang="en-US"/>
          </a:p>
        </p:txBody>
      </p:sp>
      <p:sp>
        <p:nvSpPr>
          <p:cNvPr id="257125" name="Line 101"/>
          <p:cNvSpPr>
            <a:spLocks noChangeShapeType="1"/>
          </p:cNvSpPr>
          <p:nvPr/>
        </p:nvSpPr>
        <p:spPr bwMode="auto">
          <a:xfrm>
            <a:off x="6553200" y="3733800"/>
            <a:ext cx="0" cy="685800"/>
          </a:xfrm>
          <a:prstGeom prst="line">
            <a:avLst/>
          </a:prstGeom>
          <a:noFill/>
          <a:ln w="9525">
            <a:solidFill>
              <a:schemeClr val="tx1"/>
            </a:solidFill>
            <a:round/>
            <a:headEnd/>
            <a:tailEnd/>
          </a:ln>
          <a:effectLst/>
        </p:spPr>
        <p:txBody>
          <a:bodyPr wrap="none"/>
          <a:lstStyle/>
          <a:p>
            <a:endParaRPr lang="en-US"/>
          </a:p>
        </p:txBody>
      </p:sp>
      <p:sp>
        <p:nvSpPr>
          <p:cNvPr id="257126"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57127"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57128"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7129"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7130"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131"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7132" name="Line 108"/>
          <p:cNvSpPr>
            <a:spLocks noChangeShapeType="1"/>
          </p:cNvSpPr>
          <p:nvPr/>
        </p:nvSpPr>
        <p:spPr bwMode="auto">
          <a:xfrm flipH="1">
            <a:off x="3048000" y="3048000"/>
            <a:ext cx="457200" cy="533400"/>
          </a:xfrm>
          <a:prstGeom prst="line">
            <a:avLst/>
          </a:prstGeom>
          <a:noFill/>
          <a:ln w="38100">
            <a:solidFill>
              <a:schemeClr val="tx1"/>
            </a:solidFill>
            <a:round/>
            <a:headEnd/>
            <a:tailEnd/>
          </a:ln>
          <a:effectLst/>
        </p:spPr>
        <p:txBody>
          <a:bodyPr wrap="none"/>
          <a:lstStyle/>
          <a:p>
            <a:endParaRPr lang="en-US"/>
          </a:p>
        </p:txBody>
      </p:sp>
      <p:sp>
        <p:nvSpPr>
          <p:cNvPr id="257133" name="Line 109"/>
          <p:cNvSpPr>
            <a:spLocks noChangeShapeType="1"/>
          </p:cNvSpPr>
          <p:nvPr/>
        </p:nvSpPr>
        <p:spPr bwMode="auto">
          <a:xfrm flipH="1">
            <a:off x="3962400" y="3048000"/>
            <a:ext cx="609600" cy="533400"/>
          </a:xfrm>
          <a:prstGeom prst="line">
            <a:avLst/>
          </a:prstGeom>
          <a:noFill/>
          <a:ln w="9525">
            <a:solidFill>
              <a:schemeClr val="tx1"/>
            </a:solidFill>
            <a:round/>
            <a:headEnd/>
            <a:tailEnd/>
          </a:ln>
          <a:effectLst/>
        </p:spPr>
        <p:txBody>
          <a:bodyPr wrap="none"/>
          <a:lstStyle/>
          <a:p>
            <a:endParaRPr lang="en-US"/>
          </a:p>
        </p:txBody>
      </p:sp>
      <p:sp>
        <p:nvSpPr>
          <p:cNvPr id="257134"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p:spPr>
        <p:txBody>
          <a:bodyPr wrap="none"/>
          <a:lstStyle/>
          <a:p>
            <a:endParaRPr lang="en-US"/>
          </a:p>
        </p:txBody>
      </p:sp>
      <p:sp>
        <p:nvSpPr>
          <p:cNvPr id="257135" name="Line 111"/>
          <p:cNvSpPr>
            <a:spLocks noChangeShapeType="1"/>
          </p:cNvSpPr>
          <p:nvPr/>
        </p:nvSpPr>
        <p:spPr bwMode="auto">
          <a:xfrm>
            <a:off x="5638800" y="3048000"/>
            <a:ext cx="0" cy="533400"/>
          </a:xfrm>
          <a:prstGeom prst="line">
            <a:avLst/>
          </a:prstGeom>
          <a:noFill/>
          <a:ln w="9525">
            <a:solidFill>
              <a:schemeClr val="tx1"/>
            </a:solidFill>
            <a:round/>
            <a:headEnd/>
            <a:tailEnd/>
          </a:ln>
          <a:effectLst/>
        </p:spPr>
        <p:txBody>
          <a:bodyPr wrap="none"/>
          <a:lstStyle/>
          <a:p>
            <a:endParaRPr lang="en-US"/>
          </a:p>
        </p:txBody>
      </p:sp>
      <p:sp>
        <p:nvSpPr>
          <p:cNvPr id="257136"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p:spPr>
        <p:txBody>
          <a:bodyPr wrap="none"/>
          <a:lstStyle/>
          <a:p>
            <a:endParaRPr lang="en-US"/>
          </a:p>
        </p:txBody>
      </p:sp>
      <p:sp>
        <p:nvSpPr>
          <p:cNvPr id="257137"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57138" name="Line 114"/>
          <p:cNvSpPr>
            <a:spLocks noChangeShapeType="1"/>
          </p:cNvSpPr>
          <p:nvPr/>
        </p:nvSpPr>
        <p:spPr bwMode="auto">
          <a:xfrm flipH="1">
            <a:off x="3505200" y="2438400"/>
            <a:ext cx="533400" cy="457200"/>
          </a:xfrm>
          <a:prstGeom prst="line">
            <a:avLst/>
          </a:prstGeom>
          <a:noFill/>
          <a:ln w="38100">
            <a:solidFill>
              <a:schemeClr val="tx1"/>
            </a:solidFill>
            <a:round/>
            <a:headEnd/>
            <a:tailEnd/>
          </a:ln>
          <a:effectLst/>
        </p:spPr>
        <p:txBody>
          <a:bodyPr wrap="none"/>
          <a:lstStyle/>
          <a:p>
            <a:endParaRPr lang="en-US"/>
          </a:p>
        </p:txBody>
      </p:sp>
      <p:sp>
        <p:nvSpPr>
          <p:cNvPr id="257139" name="Line 115"/>
          <p:cNvSpPr>
            <a:spLocks noChangeShapeType="1"/>
          </p:cNvSpPr>
          <p:nvPr/>
        </p:nvSpPr>
        <p:spPr bwMode="auto">
          <a:xfrm>
            <a:off x="4038600" y="2438400"/>
            <a:ext cx="533400" cy="457200"/>
          </a:xfrm>
          <a:prstGeom prst="line">
            <a:avLst/>
          </a:prstGeom>
          <a:noFill/>
          <a:ln w="9525">
            <a:solidFill>
              <a:schemeClr val="tx1"/>
            </a:solidFill>
            <a:round/>
            <a:headEnd/>
            <a:tailEnd/>
          </a:ln>
          <a:effectLst/>
        </p:spPr>
        <p:txBody>
          <a:bodyPr wrap="none"/>
          <a:lstStyle/>
          <a:p>
            <a:endParaRPr lang="en-US"/>
          </a:p>
        </p:txBody>
      </p:sp>
      <p:sp>
        <p:nvSpPr>
          <p:cNvPr id="257140"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p:spPr>
        <p:txBody>
          <a:bodyPr wrap="none"/>
          <a:lstStyle/>
          <a:p>
            <a:endParaRPr lang="en-US"/>
          </a:p>
        </p:txBody>
      </p:sp>
      <p:sp>
        <p:nvSpPr>
          <p:cNvPr id="257141"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57142"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p:spPr>
        <p:txBody>
          <a:bodyPr wrap="none"/>
          <a:lstStyle/>
          <a:p>
            <a:endParaRPr lang="en-US"/>
          </a:p>
        </p:txBody>
      </p:sp>
      <p:sp>
        <p:nvSpPr>
          <p:cNvPr id="257143"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p:spPr>
        <p:txBody>
          <a:bodyPr wrap="none"/>
          <a:lstStyle/>
          <a:p>
            <a:endParaRPr lang="en-US"/>
          </a:p>
        </p:txBody>
      </p:sp>
      <p:sp>
        <p:nvSpPr>
          <p:cNvPr id="257144" name="Text Box 120"/>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57145" name="Text Box 121"/>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7146" name="Text Box 122"/>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7147" name="Text Box 123"/>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57148" name="Text Box 124"/>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7149" name="Text Box 125"/>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57150" name="Text Box 126"/>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7151" name="Text Box 127"/>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57152" name="Text Box 128"/>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7153" name="Text Box 129"/>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57154" name="Text Box 130"/>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7155" name="Text Box 131"/>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7156" name="Text Box 132"/>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7157" name="Text Box 133"/>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57158" name="Text Box 134"/>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57159" name="Text Box 135"/>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7160" name="Text Box 136"/>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7161" name="Text Box 137"/>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57162" name="Text Box 138"/>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57163" name="Text Box 139"/>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7164" name="Text Box 140"/>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7165" name="Text Box 141"/>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7166" name="Text Box 142"/>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57167" name="Text Box 143"/>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7168" name="Text Box 144"/>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7169" name="Text Box 145"/>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57174" name="Text Box 150"/>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57175" name="Text Box 151"/>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148" name="TextBox 147"/>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49" name="TextBox 148"/>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50" name="TextBox 149"/>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1" name="TextBox 150"/>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52" name="TextBox 151"/>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3" name="TextBox 152"/>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2118552545"/>
      </p:ext>
    </p:extLst>
  </p:cSld>
  <p:clrMapOvr>
    <a:masterClrMapping/>
  </p:clrMapOvr>
  <mc:AlternateContent xmlns:mc="http://schemas.openxmlformats.org/markup-compatibility/2006" xmlns:p14="http://schemas.microsoft.com/office/powerpoint/2010/main">
    <mc:Choice Requires="p14">
      <p:transition spd="slow" p14:dur="2000" advTm="10036"/>
    </mc:Choice>
    <mc:Fallback xmlns="">
      <p:transition spd="slow" advTm="1003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r>
              <a:rPr lang="en-US"/>
              <a:t>Example</a:t>
            </a:r>
          </a:p>
        </p:txBody>
      </p:sp>
      <p:sp>
        <p:nvSpPr>
          <p:cNvPr id="277507"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08"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09"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7510"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11"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12"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7513"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7514"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15"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16"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7517"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7518"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19"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20"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21"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7522"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23"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24"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25"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26"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27" name="Rectangle 23"/>
          <p:cNvSpPr>
            <a:spLocks noChangeArrowheads="1"/>
          </p:cNvSpPr>
          <p:nvPr/>
        </p:nvSpPr>
        <p:spPr bwMode="auto">
          <a:xfrm>
            <a:off x="3962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28"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7529" name="Rectangle 25"/>
          <p:cNvSpPr>
            <a:spLocks noChangeArrowheads="1"/>
          </p:cNvSpPr>
          <p:nvPr/>
        </p:nvSpPr>
        <p:spPr bwMode="auto">
          <a:xfrm>
            <a:off x="3505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30" name="Rectangle 26"/>
          <p:cNvSpPr>
            <a:spLocks noChangeArrowheads="1"/>
          </p:cNvSpPr>
          <p:nvPr/>
        </p:nvSpPr>
        <p:spPr bwMode="auto">
          <a:xfrm>
            <a:off x="3733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31"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32" name="Rectangle 28"/>
          <p:cNvSpPr>
            <a:spLocks noChangeArrowheads="1"/>
          </p:cNvSpPr>
          <p:nvPr/>
        </p:nvSpPr>
        <p:spPr bwMode="auto">
          <a:xfrm>
            <a:off x="3048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33" name="Rectangle 29"/>
          <p:cNvSpPr>
            <a:spLocks noChangeArrowheads="1"/>
          </p:cNvSpPr>
          <p:nvPr/>
        </p:nvSpPr>
        <p:spPr bwMode="auto">
          <a:xfrm>
            <a:off x="3276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34"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35"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36" name="Rectangle 32"/>
          <p:cNvSpPr>
            <a:spLocks noChangeArrowheads="1"/>
          </p:cNvSpPr>
          <p:nvPr/>
        </p:nvSpPr>
        <p:spPr bwMode="auto">
          <a:xfrm>
            <a:off x="4648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37"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38" name="Rectangle 34"/>
          <p:cNvSpPr>
            <a:spLocks noChangeArrowheads="1"/>
          </p:cNvSpPr>
          <p:nvPr/>
        </p:nvSpPr>
        <p:spPr bwMode="auto">
          <a:xfrm>
            <a:off x="4876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39"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40"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41"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42"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43"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44"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45"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46"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47"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48"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549"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7550"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7551"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7552"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7553"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7554"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7555"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7556" name="Rectangle 52"/>
          <p:cNvSpPr>
            <a:spLocks noChangeArrowheads="1"/>
          </p:cNvSpPr>
          <p:nvPr/>
        </p:nvSpPr>
        <p:spPr bwMode="auto">
          <a:xfrm>
            <a:off x="3276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7557"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7558"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7559" name="Rectangle 55"/>
          <p:cNvSpPr>
            <a:spLocks noChangeArrowheads="1"/>
          </p:cNvSpPr>
          <p:nvPr/>
        </p:nvSpPr>
        <p:spPr bwMode="auto">
          <a:xfrm>
            <a:off x="3733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7560"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7561" name="Rectangle 57"/>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7562"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77563"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77564" name="Line 60"/>
          <p:cNvSpPr>
            <a:spLocks noChangeShapeType="1"/>
          </p:cNvSpPr>
          <p:nvPr/>
        </p:nvSpPr>
        <p:spPr bwMode="auto">
          <a:xfrm>
            <a:off x="5181600" y="5410200"/>
            <a:ext cx="0" cy="609600"/>
          </a:xfrm>
          <a:prstGeom prst="line">
            <a:avLst/>
          </a:prstGeom>
          <a:noFill/>
          <a:ln w="9525">
            <a:solidFill>
              <a:schemeClr val="tx1"/>
            </a:solidFill>
            <a:round/>
            <a:headEnd/>
            <a:tailEnd/>
          </a:ln>
          <a:effectLst/>
        </p:spPr>
        <p:txBody>
          <a:bodyPr wrap="none"/>
          <a:lstStyle/>
          <a:p>
            <a:endParaRPr lang="en-US"/>
          </a:p>
        </p:txBody>
      </p:sp>
      <p:sp>
        <p:nvSpPr>
          <p:cNvPr id="277565"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p:spPr>
        <p:txBody>
          <a:bodyPr wrap="none"/>
          <a:lstStyle/>
          <a:p>
            <a:endParaRPr lang="en-US"/>
          </a:p>
        </p:txBody>
      </p:sp>
      <p:sp>
        <p:nvSpPr>
          <p:cNvPr id="277566" name="Line 62"/>
          <p:cNvSpPr>
            <a:spLocks noChangeShapeType="1"/>
          </p:cNvSpPr>
          <p:nvPr/>
        </p:nvSpPr>
        <p:spPr bwMode="auto">
          <a:xfrm>
            <a:off x="5638800" y="5410200"/>
            <a:ext cx="0" cy="609600"/>
          </a:xfrm>
          <a:prstGeom prst="line">
            <a:avLst/>
          </a:prstGeom>
          <a:noFill/>
          <a:ln w="9525">
            <a:solidFill>
              <a:schemeClr val="tx1"/>
            </a:solidFill>
            <a:round/>
            <a:headEnd/>
            <a:tailEnd/>
          </a:ln>
          <a:effectLst/>
        </p:spPr>
        <p:txBody>
          <a:bodyPr wrap="none"/>
          <a:lstStyle/>
          <a:p>
            <a:endParaRPr lang="en-US"/>
          </a:p>
        </p:txBody>
      </p:sp>
      <p:sp>
        <p:nvSpPr>
          <p:cNvPr id="277567"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p:spPr>
        <p:txBody>
          <a:bodyPr wrap="none"/>
          <a:lstStyle/>
          <a:p>
            <a:endParaRPr lang="en-US"/>
          </a:p>
        </p:txBody>
      </p:sp>
      <p:sp>
        <p:nvSpPr>
          <p:cNvPr id="277568" name="Line 64"/>
          <p:cNvSpPr>
            <a:spLocks noChangeShapeType="1"/>
          </p:cNvSpPr>
          <p:nvPr/>
        </p:nvSpPr>
        <p:spPr bwMode="auto">
          <a:xfrm>
            <a:off x="6096000" y="5410200"/>
            <a:ext cx="0" cy="609600"/>
          </a:xfrm>
          <a:prstGeom prst="line">
            <a:avLst/>
          </a:prstGeom>
          <a:noFill/>
          <a:ln w="9525">
            <a:solidFill>
              <a:schemeClr val="tx1"/>
            </a:solidFill>
            <a:round/>
            <a:headEnd/>
            <a:tailEnd/>
          </a:ln>
          <a:effectLst/>
        </p:spPr>
        <p:txBody>
          <a:bodyPr wrap="none"/>
          <a:lstStyle/>
          <a:p>
            <a:endParaRPr lang="en-US"/>
          </a:p>
        </p:txBody>
      </p:sp>
      <p:sp>
        <p:nvSpPr>
          <p:cNvPr id="277569"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p:spPr>
        <p:txBody>
          <a:bodyPr wrap="none"/>
          <a:lstStyle/>
          <a:p>
            <a:endParaRPr lang="en-US"/>
          </a:p>
        </p:txBody>
      </p:sp>
      <p:sp>
        <p:nvSpPr>
          <p:cNvPr id="277570" name="Line 66"/>
          <p:cNvSpPr>
            <a:spLocks noChangeShapeType="1"/>
          </p:cNvSpPr>
          <p:nvPr/>
        </p:nvSpPr>
        <p:spPr bwMode="auto">
          <a:xfrm>
            <a:off x="6553200" y="5410200"/>
            <a:ext cx="0" cy="609600"/>
          </a:xfrm>
          <a:prstGeom prst="line">
            <a:avLst/>
          </a:prstGeom>
          <a:noFill/>
          <a:ln w="9525">
            <a:solidFill>
              <a:schemeClr val="tx1"/>
            </a:solidFill>
            <a:round/>
            <a:headEnd/>
            <a:tailEnd/>
          </a:ln>
          <a:effectLst/>
        </p:spPr>
        <p:txBody>
          <a:bodyPr wrap="none"/>
          <a:lstStyle/>
          <a:p>
            <a:endParaRPr lang="en-US"/>
          </a:p>
        </p:txBody>
      </p:sp>
      <p:sp>
        <p:nvSpPr>
          <p:cNvPr id="277571"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p:spPr>
        <p:txBody>
          <a:bodyPr wrap="none"/>
          <a:lstStyle/>
          <a:p>
            <a:endParaRPr lang="en-US"/>
          </a:p>
        </p:txBody>
      </p:sp>
      <p:sp>
        <p:nvSpPr>
          <p:cNvPr id="277572" name="Line 68"/>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77573"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77574" name="Line 70"/>
          <p:cNvSpPr>
            <a:spLocks noChangeShapeType="1"/>
          </p:cNvSpPr>
          <p:nvPr/>
        </p:nvSpPr>
        <p:spPr bwMode="auto">
          <a:xfrm>
            <a:off x="3810000" y="5410200"/>
            <a:ext cx="0" cy="609600"/>
          </a:xfrm>
          <a:prstGeom prst="line">
            <a:avLst/>
          </a:prstGeom>
          <a:noFill/>
          <a:ln w="9525">
            <a:solidFill>
              <a:schemeClr val="tx1"/>
            </a:solidFill>
            <a:round/>
            <a:headEnd/>
            <a:tailEnd/>
          </a:ln>
          <a:effectLst/>
        </p:spPr>
        <p:txBody>
          <a:bodyPr wrap="none"/>
          <a:lstStyle/>
          <a:p>
            <a:endParaRPr lang="en-US"/>
          </a:p>
        </p:txBody>
      </p:sp>
      <p:sp>
        <p:nvSpPr>
          <p:cNvPr id="277575" name="Line 71"/>
          <p:cNvSpPr>
            <a:spLocks noChangeShapeType="1"/>
          </p:cNvSpPr>
          <p:nvPr/>
        </p:nvSpPr>
        <p:spPr bwMode="auto">
          <a:xfrm>
            <a:off x="3810000" y="5410200"/>
            <a:ext cx="228600" cy="609600"/>
          </a:xfrm>
          <a:prstGeom prst="line">
            <a:avLst/>
          </a:prstGeom>
          <a:noFill/>
          <a:ln w="9525">
            <a:solidFill>
              <a:schemeClr val="tx1"/>
            </a:solidFill>
            <a:round/>
            <a:headEnd/>
            <a:tailEnd/>
          </a:ln>
          <a:effectLst/>
        </p:spPr>
        <p:txBody>
          <a:bodyPr wrap="none"/>
          <a:lstStyle/>
          <a:p>
            <a:endParaRPr lang="en-US"/>
          </a:p>
        </p:txBody>
      </p:sp>
      <p:sp>
        <p:nvSpPr>
          <p:cNvPr id="277576" name="Line 72"/>
          <p:cNvSpPr>
            <a:spLocks noChangeShapeType="1"/>
          </p:cNvSpPr>
          <p:nvPr/>
        </p:nvSpPr>
        <p:spPr bwMode="auto">
          <a:xfrm>
            <a:off x="2438400" y="5410200"/>
            <a:ext cx="0" cy="609600"/>
          </a:xfrm>
          <a:prstGeom prst="line">
            <a:avLst/>
          </a:prstGeom>
          <a:noFill/>
          <a:ln w="38100">
            <a:solidFill>
              <a:schemeClr val="tx1"/>
            </a:solidFill>
            <a:round/>
            <a:headEnd/>
            <a:tailEnd/>
          </a:ln>
          <a:effectLst/>
        </p:spPr>
        <p:txBody>
          <a:bodyPr wrap="none"/>
          <a:lstStyle/>
          <a:p>
            <a:endParaRPr lang="en-US"/>
          </a:p>
        </p:txBody>
      </p:sp>
      <p:sp>
        <p:nvSpPr>
          <p:cNvPr id="277577"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7578" name="Line 74"/>
          <p:cNvSpPr>
            <a:spLocks noChangeShapeType="1"/>
          </p:cNvSpPr>
          <p:nvPr/>
        </p:nvSpPr>
        <p:spPr bwMode="auto">
          <a:xfrm>
            <a:off x="4724400" y="5410200"/>
            <a:ext cx="0" cy="609600"/>
          </a:xfrm>
          <a:prstGeom prst="line">
            <a:avLst/>
          </a:prstGeom>
          <a:noFill/>
          <a:ln w="9525">
            <a:solidFill>
              <a:schemeClr val="tx1"/>
            </a:solidFill>
            <a:round/>
            <a:headEnd/>
            <a:tailEnd/>
          </a:ln>
          <a:effectLst/>
        </p:spPr>
        <p:txBody>
          <a:bodyPr wrap="none"/>
          <a:lstStyle/>
          <a:p>
            <a:endParaRPr lang="en-US"/>
          </a:p>
        </p:txBody>
      </p:sp>
      <p:sp>
        <p:nvSpPr>
          <p:cNvPr id="277579" name="Line 75"/>
          <p:cNvSpPr>
            <a:spLocks noChangeShapeType="1"/>
          </p:cNvSpPr>
          <p:nvPr/>
        </p:nvSpPr>
        <p:spPr bwMode="auto">
          <a:xfrm>
            <a:off x="4724400" y="5410200"/>
            <a:ext cx="228600" cy="609600"/>
          </a:xfrm>
          <a:prstGeom prst="line">
            <a:avLst/>
          </a:prstGeom>
          <a:noFill/>
          <a:ln w="9525">
            <a:solidFill>
              <a:schemeClr val="tx1"/>
            </a:solidFill>
            <a:round/>
            <a:headEnd/>
            <a:tailEnd/>
          </a:ln>
          <a:effectLst/>
        </p:spPr>
        <p:txBody>
          <a:bodyPr wrap="none"/>
          <a:lstStyle/>
          <a:p>
            <a:endParaRPr lang="en-US"/>
          </a:p>
        </p:txBody>
      </p:sp>
      <p:sp>
        <p:nvSpPr>
          <p:cNvPr id="277580" name="Line 76"/>
          <p:cNvSpPr>
            <a:spLocks noChangeShapeType="1"/>
          </p:cNvSpPr>
          <p:nvPr/>
        </p:nvSpPr>
        <p:spPr bwMode="auto">
          <a:xfrm>
            <a:off x="4267200" y="5410200"/>
            <a:ext cx="0" cy="609600"/>
          </a:xfrm>
          <a:prstGeom prst="line">
            <a:avLst/>
          </a:prstGeom>
          <a:noFill/>
          <a:ln w="9525">
            <a:solidFill>
              <a:schemeClr val="tx1"/>
            </a:solidFill>
            <a:round/>
            <a:headEnd/>
            <a:tailEnd/>
          </a:ln>
          <a:effectLst/>
        </p:spPr>
        <p:txBody>
          <a:bodyPr wrap="none"/>
          <a:lstStyle/>
          <a:p>
            <a:endParaRPr lang="en-US"/>
          </a:p>
        </p:txBody>
      </p:sp>
      <p:sp>
        <p:nvSpPr>
          <p:cNvPr id="277581" name="Line 77"/>
          <p:cNvSpPr>
            <a:spLocks noChangeShapeType="1"/>
          </p:cNvSpPr>
          <p:nvPr/>
        </p:nvSpPr>
        <p:spPr bwMode="auto">
          <a:xfrm>
            <a:off x="4267200" y="5410200"/>
            <a:ext cx="228600" cy="609600"/>
          </a:xfrm>
          <a:prstGeom prst="line">
            <a:avLst/>
          </a:prstGeom>
          <a:noFill/>
          <a:ln w="9525">
            <a:solidFill>
              <a:schemeClr val="tx1"/>
            </a:solidFill>
            <a:round/>
            <a:headEnd/>
            <a:tailEnd/>
          </a:ln>
          <a:effectLst/>
        </p:spPr>
        <p:txBody>
          <a:bodyPr wrap="none"/>
          <a:lstStyle/>
          <a:p>
            <a:endParaRPr lang="en-US"/>
          </a:p>
        </p:txBody>
      </p:sp>
      <p:sp>
        <p:nvSpPr>
          <p:cNvPr id="277582" name="Line 78"/>
          <p:cNvSpPr>
            <a:spLocks noChangeShapeType="1"/>
          </p:cNvSpPr>
          <p:nvPr/>
        </p:nvSpPr>
        <p:spPr bwMode="auto">
          <a:xfrm>
            <a:off x="2895600" y="5410200"/>
            <a:ext cx="0" cy="609600"/>
          </a:xfrm>
          <a:prstGeom prst="line">
            <a:avLst/>
          </a:prstGeom>
          <a:noFill/>
          <a:ln w="9525">
            <a:solidFill>
              <a:schemeClr val="tx1"/>
            </a:solidFill>
            <a:round/>
            <a:headEnd/>
            <a:tailEnd/>
          </a:ln>
          <a:effectLst/>
        </p:spPr>
        <p:txBody>
          <a:bodyPr wrap="none"/>
          <a:lstStyle/>
          <a:p>
            <a:endParaRPr lang="en-US"/>
          </a:p>
        </p:txBody>
      </p:sp>
      <p:sp>
        <p:nvSpPr>
          <p:cNvPr id="277583" name="Line 79"/>
          <p:cNvSpPr>
            <a:spLocks noChangeShapeType="1"/>
          </p:cNvSpPr>
          <p:nvPr/>
        </p:nvSpPr>
        <p:spPr bwMode="auto">
          <a:xfrm flipH="1">
            <a:off x="3124200" y="5410200"/>
            <a:ext cx="228600" cy="609600"/>
          </a:xfrm>
          <a:prstGeom prst="line">
            <a:avLst/>
          </a:prstGeom>
          <a:noFill/>
          <a:ln w="9525">
            <a:solidFill>
              <a:schemeClr val="tx1"/>
            </a:solidFill>
            <a:round/>
            <a:headEnd/>
            <a:tailEnd/>
          </a:ln>
          <a:effectLst/>
        </p:spPr>
        <p:txBody>
          <a:bodyPr wrap="none"/>
          <a:lstStyle/>
          <a:p>
            <a:endParaRPr lang="en-US"/>
          </a:p>
        </p:txBody>
      </p:sp>
      <p:sp>
        <p:nvSpPr>
          <p:cNvPr id="277584" name="Line 80"/>
          <p:cNvSpPr>
            <a:spLocks noChangeShapeType="1"/>
          </p:cNvSpPr>
          <p:nvPr/>
        </p:nvSpPr>
        <p:spPr bwMode="auto">
          <a:xfrm>
            <a:off x="3352800" y="5410200"/>
            <a:ext cx="0" cy="609600"/>
          </a:xfrm>
          <a:prstGeom prst="line">
            <a:avLst/>
          </a:prstGeom>
          <a:noFill/>
          <a:ln w="9525">
            <a:solidFill>
              <a:schemeClr val="tx1"/>
            </a:solidFill>
            <a:round/>
            <a:headEnd/>
            <a:tailEnd/>
          </a:ln>
          <a:effectLst/>
        </p:spPr>
        <p:txBody>
          <a:bodyPr wrap="none"/>
          <a:lstStyle/>
          <a:p>
            <a:endParaRPr lang="en-US"/>
          </a:p>
        </p:txBody>
      </p:sp>
      <p:sp>
        <p:nvSpPr>
          <p:cNvPr id="277585" name="Line 81"/>
          <p:cNvSpPr>
            <a:spLocks noChangeShapeType="1"/>
          </p:cNvSpPr>
          <p:nvPr/>
        </p:nvSpPr>
        <p:spPr bwMode="auto">
          <a:xfrm>
            <a:off x="3352800" y="5410200"/>
            <a:ext cx="228600" cy="609600"/>
          </a:xfrm>
          <a:prstGeom prst="line">
            <a:avLst/>
          </a:prstGeom>
          <a:noFill/>
          <a:ln w="9525">
            <a:solidFill>
              <a:schemeClr val="tx1"/>
            </a:solidFill>
            <a:round/>
            <a:headEnd/>
            <a:tailEnd/>
          </a:ln>
          <a:effectLst/>
        </p:spPr>
        <p:txBody>
          <a:bodyPr wrap="none"/>
          <a:lstStyle/>
          <a:p>
            <a:endParaRPr lang="en-US"/>
          </a:p>
        </p:txBody>
      </p:sp>
      <p:sp>
        <p:nvSpPr>
          <p:cNvPr id="277586"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77587" name="Line 83"/>
          <p:cNvSpPr>
            <a:spLocks noChangeShapeType="1"/>
          </p:cNvSpPr>
          <p:nvPr/>
        </p:nvSpPr>
        <p:spPr bwMode="auto">
          <a:xfrm>
            <a:off x="2438400" y="4572000"/>
            <a:ext cx="0" cy="685800"/>
          </a:xfrm>
          <a:prstGeom prst="line">
            <a:avLst/>
          </a:prstGeom>
          <a:noFill/>
          <a:ln w="38100">
            <a:solidFill>
              <a:schemeClr val="tx1"/>
            </a:solidFill>
            <a:round/>
            <a:headEnd/>
            <a:tailEnd/>
          </a:ln>
          <a:effectLst/>
        </p:spPr>
        <p:txBody>
          <a:bodyPr wrap="none"/>
          <a:lstStyle/>
          <a:p>
            <a:endParaRPr lang="en-US"/>
          </a:p>
        </p:txBody>
      </p:sp>
      <p:sp>
        <p:nvSpPr>
          <p:cNvPr id="277588"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77589" name="Line 85"/>
          <p:cNvSpPr>
            <a:spLocks noChangeShapeType="1"/>
          </p:cNvSpPr>
          <p:nvPr/>
        </p:nvSpPr>
        <p:spPr bwMode="auto">
          <a:xfrm>
            <a:off x="4724400" y="4572000"/>
            <a:ext cx="0" cy="685800"/>
          </a:xfrm>
          <a:prstGeom prst="line">
            <a:avLst/>
          </a:prstGeom>
          <a:noFill/>
          <a:ln w="9525">
            <a:solidFill>
              <a:schemeClr val="tx1"/>
            </a:solidFill>
            <a:round/>
            <a:headEnd/>
            <a:tailEnd/>
          </a:ln>
          <a:effectLst/>
        </p:spPr>
        <p:txBody>
          <a:bodyPr wrap="none"/>
          <a:lstStyle/>
          <a:p>
            <a:endParaRPr lang="en-US"/>
          </a:p>
        </p:txBody>
      </p:sp>
      <p:sp>
        <p:nvSpPr>
          <p:cNvPr id="277590" name="Line 86"/>
          <p:cNvSpPr>
            <a:spLocks noChangeShapeType="1"/>
          </p:cNvSpPr>
          <p:nvPr/>
        </p:nvSpPr>
        <p:spPr bwMode="auto">
          <a:xfrm flipH="1">
            <a:off x="4267200" y="4572000"/>
            <a:ext cx="457200" cy="685800"/>
          </a:xfrm>
          <a:prstGeom prst="line">
            <a:avLst/>
          </a:prstGeom>
          <a:noFill/>
          <a:ln w="9525">
            <a:solidFill>
              <a:schemeClr val="tx1"/>
            </a:solidFill>
            <a:round/>
            <a:headEnd/>
            <a:tailEnd/>
          </a:ln>
          <a:effectLst/>
        </p:spPr>
        <p:txBody>
          <a:bodyPr wrap="none"/>
          <a:lstStyle/>
          <a:p>
            <a:endParaRPr lang="en-US"/>
          </a:p>
        </p:txBody>
      </p:sp>
      <p:sp>
        <p:nvSpPr>
          <p:cNvPr id="277591" name="Line 87"/>
          <p:cNvSpPr>
            <a:spLocks noChangeShapeType="1"/>
          </p:cNvSpPr>
          <p:nvPr/>
        </p:nvSpPr>
        <p:spPr bwMode="auto">
          <a:xfrm>
            <a:off x="6096000" y="4572000"/>
            <a:ext cx="0" cy="685800"/>
          </a:xfrm>
          <a:prstGeom prst="line">
            <a:avLst/>
          </a:prstGeom>
          <a:noFill/>
          <a:ln w="9525">
            <a:solidFill>
              <a:schemeClr val="tx1"/>
            </a:solidFill>
            <a:round/>
            <a:headEnd/>
            <a:tailEnd/>
          </a:ln>
          <a:effectLst/>
        </p:spPr>
        <p:txBody>
          <a:bodyPr wrap="none"/>
          <a:lstStyle/>
          <a:p>
            <a:endParaRPr lang="en-US"/>
          </a:p>
        </p:txBody>
      </p:sp>
      <p:sp>
        <p:nvSpPr>
          <p:cNvPr id="277592"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p:spPr>
        <p:txBody>
          <a:bodyPr wrap="none"/>
          <a:lstStyle/>
          <a:p>
            <a:endParaRPr lang="en-US"/>
          </a:p>
        </p:txBody>
      </p:sp>
      <p:sp>
        <p:nvSpPr>
          <p:cNvPr id="277593" name="Line 89"/>
          <p:cNvSpPr>
            <a:spLocks noChangeShapeType="1"/>
          </p:cNvSpPr>
          <p:nvPr/>
        </p:nvSpPr>
        <p:spPr bwMode="auto">
          <a:xfrm>
            <a:off x="3352800" y="4572000"/>
            <a:ext cx="0" cy="685800"/>
          </a:xfrm>
          <a:prstGeom prst="line">
            <a:avLst/>
          </a:prstGeom>
          <a:noFill/>
          <a:ln w="9525">
            <a:solidFill>
              <a:schemeClr val="tx1"/>
            </a:solidFill>
            <a:round/>
            <a:headEnd/>
            <a:tailEnd/>
          </a:ln>
          <a:effectLst/>
        </p:spPr>
        <p:txBody>
          <a:bodyPr wrap="none"/>
          <a:lstStyle/>
          <a:p>
            <a:endParaRPr lang="en-US"/>
          </a:p>
        </p:txBody>
      </p:sp>
      <p:sp>
        <p:nvSpPr>
          <p:cNvPr id="277594" name="Line 90"/>
          <p:cNvSpPr>
            <a:spLocks noChangeShapeType="1"/>
          </p:cNvSpPr>
          <p:nvPr/>
        </p:nvSpPr>
        <p:spPr bwMode="auto">
          <a:xfrm flipH="1">
            <a:off x="2895600" y="4572000"/>
            <a:ext cx="457200" cy="685800"/>
          </a:xfrm>
          <a:prstGeom prst="line">
            <a:avLst/>
          </a:prstGeom>
          <a:noFill/>
          <a:ln w="9525">
            <a:solidFill>
              <a:schemeClr val="tx1"/>
            </a:solidFill>
            <a:round/>
            <a:headEnd/>
            <a:tailEnd/>
          </a:ln>
          <a:effectLst/>
        </p:spPr>
        <p:txBody>
          <a:bodyPr wrap="none"/>
          <a:lstStyle/>
          <a:p>
            <a:endParaRPr lang="en-US"/>
          </a:p>
        </p:txBody>
      </p:sp>
      <p:sp>
        <p:nvSpPr>
          <p:cNvPr id="277595" name="Line 91"/>
          <p:cNvSpPr>
            <a:spLocks noChangeShapeType="1"/>
          </p:cNvSpPr>
          <p:nvPr/>
        </p:nvSpPr>
        <p:spPr bwMode="auto">
          <a:xfrm>
            <a:off x="3352800" y="4572000"/>
            <a:ext cx="457200" cy="685800"/>
          </a:xfrm>
          <a:prstGeom prst="line">
            <a:avLst/>
          </a:prstGeom>
          <a:noFill/>
          <a:ln w="9525">
            <a:solidFill>
              <a:schemeClr val="tx1"/>
            </a:solidFill>
            <a:round/>
            <a:headEnd/>
            <a:tailEnd/>
          </a:ln>
          <a:effectLst/>
        </p:spPr>
        <p:txBody>
          <a:bodyPr wrap="none"/>
          <a:lstStyle/>
          <a:p>
            <a:endParaRPr lang="en-US"/>
          </a:p>
        </p:txBody>
      </p:sp>
      <p:sp>
        <p:nvSpPr>
          <p:cNvPr id="277596" name="Line 92"/>
          <p:cNvSpPr>
            <a:spLocks noChangeShapeType="1"/>
          </p:cNvSpPr>
          <p:nvPr/>
        </p:nvSpPr>
        <p:spPr bwMode="auto">
          <a:xfrm>
            <a:off x="5181600" y="4572000"/>
            <a:ext cx="0" cy="685800"/>
          </a:xfrm>
          <a:prstGeom prst="line">
            <a:avLst/>
          </a:prstGeom>
          <a:noFill/>
          <a:ln w="9525">
            <a:solidFill>
              <a:schemeClr val="tx1"/>
            </a:solidFill>
            <a:round/>
            <a:headEnd/>
            <a:tailEnd/>
          </a:ln>
          <a:effectLst/>
        </p:spPr>
        <p:txBody>
          <a:bodyPr wrap="none"/>
          <a:lstStyle/>
          <a:p>
            <a:endParaRPr lang="en-US"/>
          </a:p>
        </p:txBody>
      </p:sp>
      <p:sp>
        <p:nvSpPr>
          <p:cNvPr id="277597" name="Line 93"/>
          <p:cNvSpPr>
            <a:spLocks noChangeShapeType="1"/>
          </p:cNvSpPr>
          <p:nvPr/>
        </p:nvSpPr>
        <p:spPr bwMode="auto">
          <a:xfrm>
            <a:off x="6553200" y="4572000"/>
            <a:ext cx="0" cy="685800"/>
          </a:xfrm>
          <a:prstGeom prst="line">
            <a:avLst/>
          </a:prstGeom>
          <a:noFill/>
          <a:ln w="9525">
            <a:solidFill>
              <a:schemeClr val="tx1"/>
            </a:solidFill>
            <a:round/>
            <a:headEnd/>
            <a:tailEnd/>
          </a:ln>
          <a:effectLst/>
        </p:spPr>
        <p:txBody>
          <a:bodyPr wrap="none"/>
          <a:lstStyle/>
          <a:p>
            <a:endParaRPr lang="en-US"/>
          </a:p>
        </p:txBody>
      </p:sp>
      <p:sp>
        <p:nvSpPr>
          <p:cNvPr id="277598" name="Line 94"/>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77599"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77600" name="Line 96"/>
          <p:cNvSpPr>
            <a:spLocks noChangeShapeType="1"/>
          </p:cNvSpPr>
          <p:nvPr/>
        </p:nvSpPr>
        <p:spPr bwMode="auto">
          <a:xfrm flipH="1">
            <a:off x="2438400" y="3733800"/>
            <a:ext cx="609600" cy="685800"/>
          </a:xfrm>
          <a:prstGeom prst="line">
            <a:avLst/>
          </a:prstGeom>
          <a:noFill/>
          <a:ln w="38100">
            <a:solidFill>
              <a:schemeClr val="tx1"/>
            </a:solidFill>
            <a:round/>
            <a:headEnd/>
            <a:tailEnd/>
          </a:ln>
          <a:effectLst/>
        </p:spPr>
        <p:txBody>
          <a:bodyPr wrap="none"/>
          <a:lstStyle/>
          <a:p>
            <a:endParaRPr lang="en-US"/>
          </a:p>
        </p:txBody>
      </p:sp>
      <p:sp>
        <p:nvSpPr>
          <p:cNvPr id="277601" name="Line 97"/>
          <p:cNvSpPr>
            <a:spLocks noChangeShapeType="1"/>
          </p:cNvSpPr>
          <p:nvPr/>
        </p:nvSpPr>
        <p:spPr bwMode="auto">
          <a:xfrm>
            <a:off x="3048000" y="3733800"/>
            <a:ext cx="304800" cy="685800"/>
          </a:xfrm>
          <a:prstGeom prst="line">
            <a:avLst/>
          </a:prstGeom>
          <a:noFill/>
          <a:ln w="9525">
            <a:solidFill>
              <a:schemeClr val="tx1"/>
            </a:solidFill>
            <a:round/>
            <a:headEnd/>
            <a:tailEnd/>
          </a:ln>
          <a:effectLst/>
        </p:spPr>
        <p:txBody>
          <a:bodyPr wrap="none"/>
          <a:lstStyle/>
          <a:p>
            <a:endParaRPr lang="en-US"/>
          </a:p>
        </p:txBody>
      </p:sp>
      <p:sp>
        <p:nvSpPr>
          <p:cNvPr id="277602" name="Line 98"/>
          <p:cNvSpPr>
            <a:spLocks noChangeShapeType="1"/>
          </p:cNvSpPr>
          <p:nvPr/>
        </p:nvSpPr>
        <p:spPr bwMode="auto">
          <a:xfrm>
            <a:off x="3962400" y="3733800"/>
            <a:ext cx="762000" cy="685800"/>
          </a:xfrm>
          <a:prstGeom prst="line">
            <a:avLst/>
          </a:prstGeom>
          <a:noFill/>
          <a:ln w="9525">
            <a:solidFill>
              <a:schemeClr val="tx1"/>
            </a:solidFill>
            <a:round/>
            <a:headEnd/>
            <a:tailEnd/>
          </a:ln>
          <a:effectLst/>
        </p:spPr>
        <p:txBody>
          <a:bodyPr wrap="none"/>
          <a:lstStyle/>
          <a:p>
            <a:endParaRPr lang="en-US"/>
          </a:p>
        </p:txBody>
      </p:sp>
      <p:sp>
        <p:nvSpPr>
          <p:cNvPr id="277603"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p:spPr>
        <p:txBody>
          <a:bodyPr wrap="none"/>
          <a:lstStyle/>
          <a:p>
            <a:endParaRPr lang="en-US"/>
          </a:p>
        </p:txBody>
      </p:sp>
      <p:sp>
        <p:nvSpPr>
          <p:cNvPr id="277604"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p:spPr>
        <p:txBody>
          <a:bodyPr wrap="none"/>
          <a:lstStyle/>
          <a:p>
            <a:endParaRPr lang="en-US"/>
          </a:p>
        </p:txBody>
      </p:sp>
      <p:sp>
        <p:nvSpPr>
          <p:cNvPr id="277605" name="Line 101"/>
          <p:cNvSpPr>
            <a:spLocks noChangeShapeType="1"/>
          </p:cNvSpPr>
          <p:nvPr/>
        </p:nvSpPr>
        <p:spPr bwMode="auto">
          <a:xfrm>
            <a:off x="6553200" y="3733800"/>
            <a:ext cx="0" cy="685800"/>
          </a:xfrm>
          <a:prstGeom prst="line">
            <a:avLst/>
          </a:prstGeom>
          <a:noFill/>
          <a:ln w="9525">
            <a:solidFill>
              <a:schemeClr val="tx1"/>
            </a:solidFill>
            <a:round/>
            <a:headEnd/>
            <a:tailEnd/>
          </a:ln>
          <a:effectLst/>
        </p:spPr>
        <p:txBody>
          <a:bodyPr wrap="none"/>
          <a:lstStyle/>
          <a:p>
            <a:endParaRPr lang="en-US"/>
          </a:p>
        </p:txBody>
      </p:sp>
      <p:sp>
        <p:nvSpPr>
          <p:cNvPr id="277606"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77607"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77608"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7609"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7610"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611"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7612" name="Line 108"/>
          <p:cNvSpPr>
            <a:spLocks noChangeShapeType="1"/>
          </p:cNvSpPr>
          <p:nvPr/>
        </p:nvSpPr>
        <p:spPr bwMode="auto">
          <a:xfrm flipH="1">
            <a:off x="3048000" y="3048000"/>
            <a:ext cx="457200" cy="533400"/>
          </a:xfrm>
          <a:prstGeom prst="line">
            <a:avLst/>
          </a:prstGeom>
          <a:noFill/>
          <a:ln w="38100">
            <a:solidFill>
              <a:schemeClr val="tx1"/>
            </a:solidFill>
            <a:round/>
            <a:headEnd/>
            <a:tailEnd/>
          </a:ln>
          <a:effectLst/>
        </p:spPr>
        <p:txBody>
          <a:bodyPr wrap="none"/>
          <a:lstStyle/>
          <a:p>
            <a:endParaRPr lang="en-US"/>
          </a:p>
        </p:txBody>
      </p:sp>
      <p:sp>
        <p:nvSpPr>
          <p:cNvPr id="277613" name="Line 109"/>
          <p:cNvSpPr>
            <a:spLocks noChangeShapeType="1"/>
          </p:cNvSpPr>
          <p:nvPr/>
        </p:nvSpPr>
        <p:spPr bwMode="auto">
          <a:xfrm flipH="1">
            <a:off x="3962400" y="3048000"/>
            <a:ext cx="609600" cy="533400"/>
          </a:xfrm>
          <a:prstGeom prst="line">
            <a:avLst/>
          </a:prstGeom>
          <a:noFill/>
          <a:ln w="9525">
            <a:solidFill>
              <a:schemeClr val="tx1"/>
            </a:solidFill>
            <a:round/>
            <a:headEnd/>
            <a:tailEnd/>
          </a:ln>
          <a:effectLst/>
        </p:spPr>
        <p:txBody>
          <a:bodyPr wrap="none"/>
          <a:lstStyle/>
          <a:p>
            <a:endParaRPr lang="en-US"/>
          </a:p>
        </p:txBody>
      </p:sp>
      <p:sp>
        <p:nvSpPr>
          <p:cNvPr id="277614"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p:spPr>
        <p:txBody>
          <a:bodyPr wrap="none"/>
          <a:lstStyle/>
          <a:p>
            <a:endParaRPr lang="en-US"/>
          </a:p>
        </p:txBody>
      </p:sp>
      <p:sp>
        <p:nvSpPr>
          <p:cNvPr id="277615" name="Line 111"/>
          <p:cNvSpPr>
            <a:spLocks noChangeShapeType="1"/>
          </p:cNvSpPr>
          <p:nvPr/>
        </p:nvSpPr>
        <p:spPr bwMode="auto">
          <a:xfrm>
            <a:off x="5638800" y="3048000"/>
            <a:ext cx="0" cy="533400"/>
          </a:xfrm>
          <a:prstGeom prst="line">
            <a:avLst/>
          </a:prstGeom>
          <a:noFill/>
          <a:ln w="9525">
            <a:solidFill>
              <a:schemeClr val="tx1"/>
            </a:solidFill>
            <a:round/>
            <a:headEnd/>
            <a:tailEnd/>
          </a:ln>
          <a:effectLst/>
        </p:spPr>
        <p:txBody>
          <a:bodyPr wrap="none"/>
          <a:lstStyle/>
          <a:p>
            <a:endParaRPr lang="en-US"/>
          </a:p>
        </p:txBody>
      </p:sp>
      <p:sp>
        <p:nvSpPr>
          <p:cNvPr id="277616"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p:spPr>
        <p:txBody>
          <a:bodyPr wrap="none"/>
          <a:lstStyle/>
          <a:p>
            <a:endParaRPr lang="en-US"/>
          </a:p>
        </p:txBody>
      </p:sp>
      <p:sp>
        <p:nvSpPr>
          <p:cNvPr id="277617"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77618" name="Line 114"/>
          <p:cNvSpPr>
            <a:spLocks noChangeShapeType="1"/>
          </p:cNvSpPr>
          <p:nvPr/>
        </p:nvSpPr>
        <p:spPr bwMode="auto">
          <a:xfrm flipH="1">
            <a:off x="3505200" y="2438400"/>
            <a:ext cx="533400" cy="457200"/>
          </a:xfrm>
          <a:prstGeom prst="line">
            <a:avLst/>
          </a:prstGeom>
          <a:noFill/>
          <a:ln w="38100">
            <a:solidFill>
              <a:schemeClr val="tx1"/>
            </a:solidFill>
            <a:round/>
            <a:headEnd/>
            <a:tailEnd/>
          </a:ln>
          <a:effectLst/>
        </p:spPr>
        <p:txBody>
          <a:bodyPr wrap="none"/>
          <a:lstStyle/>
          <a:p>
            <a:endParaRPr lang="en-US"/>
          </a:p>
        </p:txBody>
      </p:sp>
      <p:sp>
        <p:nvSpPr>
          <p:cNvPr id="277619" name="Line 115"/>
          <p:cNvSpPr>
            <a:spLocks noChangeShapeType="1"/>
          </p:cNvSpPr>
          <p:nvPr/>
        </p:nvSpPr>
        <p:spPr bwMode="auto">
          <a:xfrm>
            <a:off x="4038600" y="2438400"/>
            <a:ext cx="533400" cy="457200"/>
          </a:xfrm>
          <a:prstGeom prst="line">
            <a:avLst/>
          </a:prstGeom>
          <a:noFill/>
          <a:ln w="9525">
            <a:solidFill>
              <a:schemeClr val="tx1"/>
            </a:solidFill>
            <a:round/>
            <a:headEnd/>
            <a:tailEnd/>
          </a:ln>
          <a:effectLst/>
        </p:spPr>
        <p:txBody>
          <a:bodyPr wrap="none"/>
          <a:lstStyle/>
          <a:p>
            <a:endParaRPr lang="en-US"/>
          </a:p>
        </p:txBody>
      </p:sp>
      <p:sp>
        <p:nvSpPr>
          <p:cNvPr id="277620"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p:spPr>
        <p:txBody>
          <a:bodyPr wrap="none"/>
          <a:lstStyle/>
          <a:p>
            <a:endParaRPr lang="en-US"/>
          </a:p>
        </p:txBody>
      </p:sp>
      <p:sp>
        <p:nvSpPr>
          <p:cNvPr id="277621"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77622"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p:spPr>
        <p:txBody>
          <a:bodyPr wrap="none"/>
          <a:lstStyle/>
          <a:p>
            <a:endParaRPr lang="en-US"/>
          </a:p>
        </p:txBody>
      </p:sp>
      <p:sp>
        <p:nvSpPr>
          <p:cNvPr id="277623"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p:spPr>
        <p:txBody>
          <a:bodyPr wrap="none"/>
          <a:lstStyle/>
          <a:p>
            <a:endParaRPr lang="en-US"/>
          </a:p>
        </p:txBody>
      </p:sp>
      <p:sp>
        <p:nvSpPr>
          <p:cNvPr id="277624" name="Text Box 120"/>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7625" name="Text Box 121"/>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7626" name="Text Box 122"/>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7627" name="Text Box 123"/>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7628" name="Text Box 124"/>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7629" name="Text Box 125"/>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7630" name="Text Box 126"/>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7631" name="Text Box 127"/>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7632" name="Text Box 128"/>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7633" name="Text Box 129"/>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7634" name="Text Box 130"/>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7635" name="Text Box 131"/>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7636" name="Text Box 132"/>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7637" name="Text Box 133"/>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7638" name="Text Box 134"/>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77639" name="Text Box 135"/>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7640" name="Text Box 136"/>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7641" name="Text Box 137"/>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7642" name="Text Box 138"/>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77643" name="Text Box 139"/>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7644" name="Text Box 140"/>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7645" name="Text Box 141"/>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7646" name="Text Box 142"/>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7647" name="Text Box 143"/>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7648" name="Text Box 144"/>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7649" name="Text Box 145"/>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77650" name="Text Box 146"/>
          <p:cNvSpPr txBox="1">
            <a:spLocks noChangeArrowheads="1"/>
          </p:cNvSpPr>
          <p:nvPr/>
        </p:nvSpPr>
        <p:spPr bwMode="auto">
          <a:xfrm>
            <a:off x="2667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77651" name="Text Box 147"/>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77652" name="Text Box 148"/>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149" name="TextBox 148"/>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0" name="TextBox 149"/>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51" name="TextBox 150"/>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2" name="TextBox 151"/>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53" name="TextBox 152"/>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4" name="TextBox 153"/>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1233756555"/>
      </p:ext>
    </p:extLst>
  </p:cSld>
  <p:clrMapOvr>
    <a:masterClrMapping/>
  </p:clrMapOvr>
  <mc:AlternateContent xmlns:mc="http://schemas.openxmlformats.org/markup-compatibility/2006" xmlns:p14="http://schemas.microsoft.com/office/powerpoint/2010/main">
    <mc:Choice Requires="p14">
      <p:transition spd="slow" p14:dur="2000" advTm="5666"/>
    </mc:Choice>
    <mc:Fallback xmlns="">
      <p:transition spd="slow" advTm="566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t>Example</a:t>
            </a:r>
          </a:p>
        </p:txBody>
      </p:sp>
      <p:sp>
        <p:nvSpPr>
          <p:cNvPr id="259075"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076"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077"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9078"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079"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080"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9081"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9082"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083"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084"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9085"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9086"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087"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088"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089"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9090"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091"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092"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093"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094"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095" name="Rectangle 23"/>
          <p:cNvSpPr>
            <a:spLocks noChangeArrowheads="1"/>
          </p:cNvSpPr>
          <p:nvPr/>
        </p:nvSpPr>
        <p:spPr bwMode="auto">
          <a:xfrm>
            <a:off x="3962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096"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59097" name="Rectangle 25"/>
          <p:cNvSpPr>
            <a:spLocks noChangeArrowheads="1"/>
          </p:cNvSpPr>
          <p:nvPr/>
        </p:nvSpPr>
        <p:spPr bwMode="auto">
          <a:xfrm>
            <a:off x="3505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098" name="Rectangle 26"/>
          <p:cNvSpPr>
            <a:spLocks noChangeArrowheads="1"/>
          </p:cNvSpPr>
          <p:nvPr/>
        </p:nvSpPr>
        <p:spPr bwMode="auto">
          <a:xfrm>
            <a:off x="3733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099"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100" name="Rectangle 28"/>
          <p:cNvSpPr>
            <a:spLocks noChangeArrowheads="1"/>
          </p:cNvSpPr>
          <p:nvPr/>
        </p:nvSpPr>
        <p:spPr bwMode="auto">
          <a:xfrm>
            <a:off x="3048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101" name="Rectangle 29"/>
          <p:cNvSpPr>
            <a:spLocks noChangeArrowheads="1"/>
          </p:cNvSpPr>
          <p:nvPr/>
        </p:nvSpPr>
        <p:spPr bwMode="auto">
          <a:xfrm>
            <a:off x="3276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102"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103"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104" name="Rectangle 32"/>
          <p:cNvSpPr>
            <a:spLocks noChangeArrowheads="1"/>
          </p:cNvSpPr>
          <p:nvPr/>
        </p:nvSpPr>
        <p:spPr bwMode="auto">
          <a:xfrm>
            <a:off x="4648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105"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106" name="Rectangle 34"/>
          <p:cNvSpPr>
            <a:spLocks noChangeArrowheads="1"/>
          </p:cNvSpPr>
          <p:nvPr/>
        </p:nvSpPr>
        <p:spPr bwMode="auto">
          <a:xfrm>
            <a:off x="4876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107"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108"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109"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110"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111"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112"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113"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114"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115"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116"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117"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9118"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9119"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9120"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9121"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9122"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9123"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9124" name="Rectangle 52"/>
          <p:cNvSpPr>
            <a:spLocks noChangeArrowheads="1"/>
          </p:cNvSpPr>
          <p:nvPr/>
        </p:nvSpPr>
        <p:spPr bwMode="auto">
          <a:xfrm>
            <a:off x="3276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9125"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9126"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9127" name="Rectangle 55"/>
          <p:cNvSpPr>
            <a:spLocks noChangeArrowheads="1"/>
          </p:cNvSpPr>
          <p:nvPr/>
        </p:nvSpPr>
        <p:spPr bwMode="auto">
          <a:xfrm>
            <a:off x="3733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9128"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9129" name="Rectangle 57"/>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9130"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59131"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59132" name="Line 60"/>
          <p:cNvSpPr>
            <a:spLocks noChangeShapeType="1"/>
          </p:cNvSpPr>
          <p:nvPr/>
        </p:nvSpPr>
        <p:spPr bwMode="auto">
          <a:xfrm>
            <a:off x="5181600" y="5410200"/>
            <a:ext cx="0" cy="609600"/>
          </a:xfrm>
          <a:prstGeom prst="line">
            <a:avLst/>
          </a:prstGeom>
          <a:noFill/>
          <a:ln w="9525">
            <a:solidFill>
              <a:schemeClr val="tx1"/>
            </a:solidFill>
            <a:round/>
            <a:headEnd/>
            <a:tailEnd/>
          </a:ln>
          <a:effectLst/>
        </p:spPr>
        <p:txBody>
          <a:bodyPr wrap="none"/>
          <a:lstStyle/>
          <a:p>
            <a:endParaRPr lang="en-US"/>
          </a:p>
        </p:txBody>
      </p:sp>
      <p:sp>
        <p:nvSpPr>
          <p:cNvPr id="259133"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p:spPr>
        <p:txBody>
          <a:bodyPr wrap="none"/>
          <a:lstStyle/>
          <a:p>
            <a:endParaRPr lang="en-US"/>
          </a:p>
        </p:txBody>
      </p:sp>
      <p:sp>
        <p:nvSpPr>
          <p:cNvPr id="259134" name="Line 62"/>
          <p:cNvSpPr>
            <a:spLocks noChangeShapeType="1"/>
          </p:cNvSpPr>
          <p:nvPr/>
        </p:nvSpPr>
        <p:spPr bwMode="auto">
          <a:xfrm>
            <a:off x="5638800" y="5410200"/>
            <a:ext cx="0" cy="609600"/>
          </a:xfrm>
          <a:prstGeom prst="line">
            <a:avLst/>
          </a:prstGeom>
          <a:noFill/>
          <a:ln w="9525">
            <a:solidFill>
              <a:schemeClr val="tx1"/>
            </a:solidFill>
            <a:round/>
            <a:headEnd/>
            <a:tailEnd/>
          </a:ln>
          <a:effectLst/>
        </p:spPr>
        <p:txBody>
          <a:bodyPr wrap="none"/>
          <a:lstStyle/>
          <a:p>
            <a:endParaRPr lang="en-US"/>
          </a:p>
        </p:txBody>
      </p:sp>
      <p:sp>
        <p:nvSpPr>
          <p:cNvPr id="259135"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p:spPr>
        <p:txBody>
          <a:bodyPr wrap="none"/>
          <a:lstStyle/>
          <a:p>
            <a:endParaRPr lang="en-US"/>
          </a:p>
        </p:txBody>
      </p:sp>
      <p:sp>
        <p:nvSpPr>
          <p:cNvPr id="259136" name="Line 64"/>
          <p:cNvSpPr>
            <a:spLocks noChangeShapeType="1"/>
          </p:cNvSpPr>
          <p:nvPr/>
        </p:nvSpPr>
        <p:spPr bwMode="auto">
          <a:xfrm>
            <a:off x="6096000" y="5410200"/>
            <a:ext cx="0" cy="609600"/>
          </a:xfrm>
          <a:prstGeom prst="line">
            <a:avLst/>
          </a:prstGeom>
          <a:noFill/>
          <a:ln w="9525">
            <a:solidFill>
              <a:schemeClr val="tx1"/>
            </a:solidFill>
            <a:round/>
            <a:headEnd/>
            <a:tailEnd/>
          </a:ln>
          <a:effectLst/>
        </p:spPr>
        <p:txBody>
          <a:bodyPr wrap="none"/>
          <a:lstStyle/>
          <a:p>
            <a:endParaRPr lang="en-US"/>
          </a:p>
        </p:txBody>
      </p:sp>
      <p:sp>
        <p:nvSpPr>
          <p:cNvPr id="259137"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p:spPr>
        <p:txBody>
          <a:bodyPr wrap="none"/>
          <a:lstStyle/>
          <a:p>
            <a:endParaRPr lang="en-US"/>
          </a:p>
        </p:txBody>
      </p:sp>
      <p:sp>
        <p:nvSpPr>
          <p:cNvPr id="259138" name="Line 66"/>
          <p:cNvSpPr>
            <a:spLocks noChangeShapeType="1"/>
          </p:cNvSpPr>
          <p:nvPr/>
        </p:nvSpPr>
        <p:spPr bwMode="auto">
          <a:xfrm>
            <a:off x="6553200" y="5410200"/>
            <a:ext cx="0" cy="609600"/>
          </a:xfrm>
          <a:prstGeom prst="line">
            <a:avLst/>
          </a:prstGeom>
          <a:noFill/>
          <a:ln w="9525">
            <a:solidFill>
              <a:schemeClr val="tx1"/>
            </a:solidFill>
            <a:round/>
            <a:headEnd/>
            <a:tailEnd/>
          </a:ln>
          <a:effectLst/>
        </p:spPr>
        <p:txBody>
          <a:bodyPr wrap="none"/>
          <a:lstStyle/>
          <a:p>
            <a:endParaRPr lang="en-US"/>
          </a:p>
        </p:txBody>
      </p:sp>
      <p:sp>
        <p:nvSpPr>
          <p:cNvPr id="259139"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p:spPr>
        <p:txBody>
          <a:bodyPr wrap="none"/>
          <a:lstStyle/>
          <a:p>
            <a:endParaRPr lang="en-US"/>
          </a:p>
        </p:txBody>
      </p:sp>
      <p:sp>
        <p:nvSpPr>
          <p:cNvPr id="259140" name="Line 68"/>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59141"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59142" name="Line 70"/>
          <p:cNvSpPr>
            <a:spLocks noChangeShapeType="1"/>
          </p:cNvSpPr>
          <p:nvPr/>
        </p:nvSpPr>
        <p:spPr bwMode="auto">
          <a:xfrm>
            <a:off x="3810000" y="5410200"/>
            <a:ext cx="0" cy="609600"/>
          </a:xfrm>
          <a:prstGeom prst="line">
            <a:avLst/>
          </a:prstGeom>
          <a:noFill/>
          <a:ln w="9525">
            <a:solidFill>
              <a:schemeClr val="tx1"/>
            </a:solidFill>
            <a:round/>
            <a:headEnd/>
            <a:tailEnd/>
          </a:ln>
          <a:effectLst/>
        </p:spPr>
        <p:txBody>
          <a:bodyPr wrap="none"/>
          <a:lstStyle/>
          <a:p>
            <a:endParaRPr lang="en-US"/>
          </a:p>
        </p:txBody>
      </p:sp>
      <p:sp>
        <p:nvSpPr>
          <p:cNvPr id="259143" name="Line 71"/>
          <p:cNvSpPr>
            <a:spLocks noChangeShapeType="1"/>
          </p:cNvSpPr>
          <p:nvPr/>
        </p:nvSpPr>
        <p:spPr bwMode="auto">
          <a:xfrm>
            <a:off x="3810000" y="5410200"/>
            <a:ext cx="228600" cy="609600"/>
          </a:xfrm>
          <a:prstGeom prst="line">
            <a:avLst/>
          </a:prstGeom>
          <a:noFill/>
          <a:ln w="9525">
            <a:solidFill>
              <a:schemeClr val="tx1"/>
            </a:solidFill>
            <a:round/>
            <a:headEnd/>
            <a:tailEnd/>
          </a:ln>
          <a:effectLst/>
        </p:spPr>
        <p:txBody>
          <a:bodyPr wrap="none"/>
          <a:lstStyle/>
          <a:p>
            <a:endParaRPr lang="en-US"/>
          </a:p>
        </p:txBody>
      </p:sp>
      <p:sp>
        <p:nvSpPr>
          <p:cNvPr id="259144" name="Line 72"/>
          <p:cNvSpPr>
            <a:spLocks noChangeShapeType="1"/>
          </p:cNvSpPr>
          <p:nvPr/>
        </p:nvSpPr>
        <p:spPr bwMode="auto">
          <a:xfrm>
            <a:off x="2438400" y="5410200"/>
            <a:ext cx="0" cy="609600"/>
          </a:xfrm>
          <a:prstGeom prst="line">
            <a:avLst/>
          </a:prstGeom>
          <a:noFill/>
          <a:ln w="19050">
            <a:solidFill>
              <a:schemeClr val="tx1"/>
            </a:solidFill>
            <a:round/>
            <a:headEnd/>
            <a:tailEnd/>
          </a:ln>
          <a:effectLst/>
        </p:spPr>
        <p:txBody>
          <a:bodyPr wrap="none"/>
          <a:lstStyle/>
          <a:p>
            <a:endParaRPr lang="en-US"/>
          </a:p>
        </p:txBody>
      </p:sp>
      <p:sp>
        <p:nvSpPr>
          <p:cNvPr id="259145"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59146" name="Line 74"/>
          <p:cNvSpPr>
            <a:spLocks noChangeShapeType="1"/>
          </p:cNvSpPr>
          <p:nvPr/>
        </p:nvSpPr>
        <p:spPr bwMode="auto">
          <a:xfrm>
            <a:off x="4724400" y="5410200"/>
            <a:ext cx="0" cy="609600"/>
          </a:xfrm>
          <a:prstGeom prst="line">
            <a:avLst/>
          </a:prstGeom>
          <a:noFill/>
          <a:ln w="9525">
            <a:solidFill>
              <a:schemeClr val="tx1"/>
            </a:solidFill>
            <a:round/>
            <a:headEnd/>
            <a:tailEnd/>
          </a:ln>
          <a:effectLst/>
        </p:spPr>
        <p:txBody>
          <a:bodyPr wrap="none"/>
          <a:lstStyle/>
          <a:p>
            <a:endParaRPr lang="en-US"/>
          </a:p>
        </p:txBody>
      </p:sp>
      <p:sp>
        <p:nvSpPr>
          <p:cNvPr id="259147" name="Line 75"/>
          <p:cNvSpPr>
            <a:spLocks noChangeShapeType="1"/>
          </p:cNvSpPr>
          <p:nvPr/>
        </p:nvSpPr>
        <p:spPr bwMode="auto">
          <a:xfrm>
            <a:off x="4724400" y="5410200"/>
            <a:ext cx="228600" cy="609600"/>
          </a:xfrm>
          <a:prstGeom prst="line">
            <a:avLst/>
          </a:prstGeom>
          <a:noFill/>
          <a:ln w="9525">
            <a:solidFill>
              <a:schemeClr val="tx1"/>
            </a:solidFill>
            <a:round/>
            <a:headEnd/>
            <a:tailEnd/>
          </a:ln>
          <a:effectLst/>
        </p:spPr>
        <p:txBody>
          <a:bodyPr wrap="none"/>
          <a:lstStyle/>
          <a:p>
            <a:endParaRPr lang="en-US"/>
          </a:p>
        </p:txBody>
      </p:sp>
      <p:sp>
        <p:nvSpPr>
          <p:cNvPr id="259148" name="Line 76"/>
          <p:cNvSpPr>
            <a:spLocks noChangeShapeType="1"/>
          </p:cNvSpPr>
          <p:nvPr/>
        </p:nvSpPr>
        <p:spPr bwMode="auto">
          <a:xfrm>
            <a:off x="4267200" y="5410200"/>
            <a:ext cx="0" cy="609600"/>
          </a:xfrm>
          <a:prstGeom prst="line">
            <a:avLst/>
          </a:prstGeom>
          <a:noFill/>
          <a:ln w="9525">
            <a:solidFill>
              <a:schemeClr val="tx1"/>
            </a:solidFill>
            <a:round/>
            <a:headEnd/>
            <a:tailEnd/>
          </a:ln>
          <a:effectLst/>
        </p:spPr>
        <p:txBody>
          <a:bodyPr wrap="none"/>
          <a:lstStyle/>
          <a:p>
            <a:endParaRPr lang="en-US"/>
          </a:p>
        </p:txBody>
      </p:sp>
      <p:sp>
        <p:nvSpPr>
          <p:cNvPr id="259149" name="Line 77"/>
          <p:cNvSpPr>
            <a:spLocks noChangeShapeType="1"/>
          </p:cNvSpPr>
          <p:nvPr/>
        </p:nvSpPr>
        <p:spPr bwMode="auto">
          <a:xfrm>
            <a:off x="4267200" y="5410200"/>
            <a:ext cx="228600" cy="609600"/>
          </a:xfrm>
          <a:prstGeom prst="line">
            <a:avLst/>
          </a:prstGeom>
          <a:noFill/>
          <a:ln w="9525">
            <a:solidFill>
              <a:schemeClr val="tx1"/>
            </a:solidFill>
            <a:round/>
            <a:headEnd/>
            <a:tailEnd/>
          </a:ln>
          <a:effectLst/>
        </p:spPr>
        <p:txBody>
          <a:bodyPr wrap="none"/>
          <a:lstStyle/>
          <a:p>
            <a:endParaRPr lang="en-US"/>
          </a:p>
        </p:txBody>
      </p:sp>
      <p:sp>
        <p:nvSpPr>
          <p:cNvPr id="259150" name="Line 78"/>
          <p:cNvSpPr>
            <a:spLocks noChangeShapeType="1"/>
          </p:cNvSpPr>
          <p:nvPr/>
        </p:nvSpPr>
        <p:spPr bwMode="auto">
          <a:xfrm>
            <a:off x="2895600" y="5410200"/>
            <a:ext cx="0" cy="609600"/>
          </a:xfrm>
          <a:prstGeom prst="line">
            <a:avLst/>
          </a:prstGeom>
          <a:noFill/>
          <a:ln w="38100">
            <a:solidFill>
              <a:schemeClr val="tx1"/>
            </a:solidFill>
            <a:round/>
            <a:headEnd/>
            <a:tailEnd/>
          </a:ln>
          <a:effectLst/>
        </p:spPr>
        <p:txBody>
          <a:bodyPr wrap="none"/>
          <a:lstStyle/>
          <a:p>
            <a:endParaRPr lang="en-US"/>
          </a:p>
        </p:txBody>
      </p:sp>
      <p:sp>
        <p:nvSpPr>
          <p:cNvPr id="259151" name="Line 79"/>
          <p:cNvSpPr>
            <a:spLocks noChangeShapeType="1"/>
          </p:cNvSpPr>
          <p:nvPr/>
        </p:nvSpPr>
        <p:spPr bwMode="auto">
          <a:xfrm flipH="1">
            <a:off x="3124200" y="5410200"/>
            <a:ext cx="228600" cy="609600"/>
          </a:xfrm>
          <a:prstGeom prst="line">
            <a:avLst/>
          </a:prstGeom>
          <a:noFill/>
          <a:ln w="9525">
            <a:solidFill>
              <a:schemeClr val="tx1"/>
            </a:solidFill>
            <a:round/>
            <a:headEnd/>
            <a:tailEnd/>
          </a:ln>
          <a:effectLst/>
        </p:spPr>
        <p:txBody>
          <a:bodyPr wrap="none"/>
          <a:lstStyle/>
          <a:p>
            <a:endParaRPr lang="en-US"/>
          </a:p>
        </p:txBody>
      </p:sp>
      <p:sp>
        <p:nvSpPr>
          <p:cNvPr id="259152" name="Line 80"/>
          <p:cNvSpPr>
            <a:spLocks noChangeShapeType="1"/>
          </p:cNvSpPr>
          <p:nvPr/>
        </p:nvSpPr>
        <p:spPr bwMode="auto">
          <a:xfrm>
            <a:off x="3352800" y="5410200"/>
            <a:ext cx="0" cy="609600"/>
          </a:xfrm>
          <a:prstGeom prst="line">
            <a:avLst/>
          </a:prstGeom>
          <a:noFill/>
          <a:ln w="9525">
            <a:solidFill>
              <a:schemeClr val="tx1"/>
            </a:solidFill>
            <a:round/>
            <a:headEnd/>
            <a:tailEnd/>
          </a:ln>
          <a:effectLst/>
        </p:spPr>
        <p:txBody>
          <a:bodyPr wrap="none"/>
          <a:lstStyle/>
          <a:p>
            <a:endParaRPr lang="en-US"/>
          </a:p>
        </p:txBody>
      </p:sp>
      <p:sp>
        <p:nvSpPr>
          <p:cNvPr id="259153" name="Line 81"/>
          <p:cNvSpPr>
            <a:spLocks noChangeShapeType="1"/>
          </p:cNvSpPr>
          <p:nvPr/>
        </p:nvSpPr>
        <p:spPr bwMode="auto">
          <a:xfrm>
            <a:off x="3352800" y="5410200"/>
            <a:ext cx="228600" cy="609600"/>
          </a:xfrm>
          <a:prstGeom prst="line">
            <a:avLst/>
          </a:prstGeom>
          <a:noFill/>
          <a:ln w="9525">
            <a:solidFill>
              <a:schemeClr val="tx1"/>
            </a:solidFill>
            <a:round/>
            <a:headEnd/>
            <a:tailEnd/>
          </a:ln>
          <a:effectLst/>
        </p:spPr>
        <p:txBody>
          <a:bodyPr wrap="none"/>
          <a:lstStyle/>
          <a:p>
            <a:endParaRPr lang="en-US"/>
          </a:p>
        </p:txBody>
      </p:sp>
      <p:sp>
        <p:nvSpPr>
          <p:cNvPr id="259154"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59155" name="Line 83"/>
          <p:cNvSpPr>
            <a:spLocks noChangeShapeType="1"/>
          </p:cNvSpPr>
          <p:nvPr/>
        </p:nvSpPr>
        <p:spPr bwMode="auto">
          <a:xfrm>
            <a:off x="2438400" y="4572000"/>
            <a:ext cx="0" cy="685800"/>
          </a:xfrm>
          <a:prstGeom prst="line">
            <a:avLst/>
          </a:prstGeom>
          <a:noFill/>
          <a:ln w="19050">
            <a:solidFill>
              <a:schemeClr val="tx1"/>
            </a:solidFill>
            <a:round/>
            <a:headEnd/>
            <a:tailEnd/>
          </a:ln>
          <a:effectLst/>
        </p:spPr>
        <p:txBody>
          <a:bodyPr wrap="none"/>
          <a:lstStyle/>
          <a:p>
            <a:endParaRPr lang="en-US"/>
          </a:p>
        </p:txBody>
      </p:sp>
      <p:sp>
        <p:nvSpPr>
          <p:cNvPr id="259156"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59157" name="Line 85"/>
          <p:cNvSpPr>
            <a:spLocks noChangeShapeType="1"/>
          </p:cNvSpPr>
          <p:nvPr/>
        </p:nvSpPr>
        <p:spPr bwMode="auto">
          <a:xfrm>
            <a:off x="4724400" y="4572000"/>
            <a:ext cx="0" cy="685800"/>
          </a:xfrm>
          <a:prstGeom prst="line">
            <a:avLst/>
          </a:prstGeom>
          <a:noFill/>
          <a:ln w="9525">
            <a:solidFill>
              <a:schemeClr val="tx1"/>
            </a:solidFill>
            <a:round/>
            <a:headEnd/>
            <a:tailEnd/>
          </a:ln>
          <a:effectLst/>
        </p:spPr>
        <p:txBody>
          <a:bodyPr wrap="none"/>
          <a:lstStyle/>
          <a:p>
            <a:endParaRPr lang="en-US"/>
          </a:p>
        </p:txBody>
      </p:sp>
      <p:sp>
        <p:nvSpPr>
          <p:cNvPr id="259158" name="Line 86"/>
          <p:cNvSpPr>
            <a:spLocks noChangeShapeType="1"/>
          </p:cNvSpPr>
          <p:nvPr/>
        </p:nvSpPr>
        <p:spPr bwMode="auto">
          <a:xfrm flipH="1">
            <a:off x="4267200" y="4572000"/>
            <a:ext cx="457200" cy="685800"/>
          </a:xfrm>
          <a:prstGeom prst="line">
            <a:avLst/>
          </a:prstGeom>
          <a:noFill/>
          <a:ln w="9525">
            <a:solidFill>
              <a:schemeClr val="tx1"/>
            </a:solidFill>
            <a:round/>
            <a:headEnd/>
            <a:tailEnd/>
          </a:ln>
          <a:effectLst/>
        </p:spPr>
        <p:txBody>
          <a:bodyPr wrap="none"/>
          <a:lstStyle/>
          <a:p>
            <a:endParaRPr lang="en-US"/>
          </a:p>
        </p:txBody>
      </p:sp>
      <p:sp>
        <p:nvSpPr>
          <p:cNvPr id="259159" name="Line 87"/>
          <p:cNvSpPr>
            <a:spLocks noChangeShapeType="1"/>
          </p:cNvSpPr>
          <p:nvPr/>
        </p:nvSpPr>
        <p:spPr bwMode="auto">
          <a:xfrm>
            <a:off x="6096000" y="4572000"/>
            <a:ext cx="0" cy="685800"/>
          </a:xfrm>
          <a:prstGeom prst="line">
            <a:avLst/>
          </a:prstGeom>
          <a:noFill/>
          <a:ln w="9525">
            <a:solidFill>
              <a:schemeClr val="tx1"/>
            </a:solidFill>
            <a:round/>
            <a:headEnd/>
            <a:tailEnd/>
          </a:ln>
          <a:effectLst/>
        </p:spPr>
        <p:txBody>
          <a:bodyPr wrap="none"/>
          <a:lstStyle/>
          <a:p>
            <a:endParaRPr lang="en-US"/>
          </a:p>
        </p:txBody>
      </p:sp>
      <p:sp>
        <p:nvSpPr>
          <p:cNvPr id="259160"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p:spPr>
        <p:txBody>
          <a:bodyPr wrap="none"/>
          <a:lstStyle/>
          <a:p>
            <a:endParaRPr lang="en-US"/>
          </a:p>
        </p:txBody>
      </p:sp>
      <p:sp>
        <p:nvSpPr>
          <p:cNvPr id="259161" name="Line 89"/>
          <p:cNvSpPr>
            <a:spLocks noChangeShapeType="1"/>
          </p:cNvSpPr>
          <p:nvPr/>
        </p:nvSpPr>
        <p:spPr bwMode="auto">
          <a:xfrm>
            <a:off x="3352800" y="4572000"/>
            <a:ext cx="0" cy="685800"/>
          </a:xfrm>
          <a:prstGeom prst="line">
            <a:avLst/>
          </a:prstGeom>
          <a:noFill/>
          <a:ln w="9525">
            <a:solidFill>
              <a:schemeClr val="tx1"/>
            </a:solidFill>
            <a:round/>
            <a:headEnd/>
            <a:tailEnd/>
          </a:ln>
          <a:effectLst/>
        </p:spPr>
        <p:txBody>
          <a:bodyPr wrap="none"/>
          <a:lstStyle/>
          <a:p>
            <a:endParaRPr lang="en-US"/>
          </a:p>
        </p:txBody>
      </p:sp>
      <p:sp>
        <p:nvSpPr>
          <p:cNvPr id="259162" name="Line 90"/>
          <p:cNvSpPr>
            <a:spLocks noChangeShapeType="1"/>
          </p:cNvSpPr>
          <p:nvPr/>
        </p:nvSpPr>
        <p:spPr bwMode="auto">
          <a:xfrm flipH="1">
            <a:off x="2895600" y="4572000"/>
            <a:ext cx="457200" cy="685800"/>
          </a:xfrm>
          <a:prstGeom prst="line">
            <a:avLst/>
          </a:prstGeom>
          <a:noFill/>
          <a:ln w="38100">
            <a:solidFill>
              <a:schemeClr val="tx1"/>
            </a:solidFill>
            <a:round/>
            <a:headEnd/>
            <a:tailEnd/>
          </a:ln>
          <a:effectLst/>
        </p:spPr>
        <p:txBody>
          <a:bodyPr wrap="none"/>
          <a:lstStyle/>
          <a:p>
            <a:endParaRPr lang="en-US"/>
          </a:p>
        </p:txBody>
      </p:sp>
      <p:sp>
        <p:nvSpPr>
          <p:cNvPr id="259163" name="Line 91"/>
          <p:cNvSpPr>
            <a:spLocks noChangeShapeType="1"/>
          </p:cNvSpPr>
          <p:nvPr/>
        </p:nvSpPr>
        <p:spPr bwMode="auto">
          <a:xfrm>
            <a:off x="3352800" y="4572000"/>
            <a:ext cx="457200" cy="685800"/>
          </a:xfrm>
          <a:prstGeom prst="line">
            <a:avLst/>
          </a:prstGeom>
          <a:noFill/>
          <a:ln w="9525">
            <a:solidFill>
              <a:schemeClr val="tx1"/>
            </a:solidFill>
            <a:round/>
            <a:headEnd/>
            <a:tailEnd/>
          </a:ln>
          <a:effectLst/>
        </p:spPr>
        <p:txBody>
          <a:bodyPr wrap="none"/>
          <a:lstStyle/>
          <a:p>
            <a:endParaRPr lang="en-US"/>
          </a:p>
        </p:txBody>
      </p:sp>
      <p:sp>
        <p:nvSpPr>
          <p:cNvPr id="259164" name="Line 92"/>
          <p:cNvSpPr>
            <a:spLocks noChangeShapeType="1"/>
          </p:cNvSpPr>
          <p:nvPr/>
        </p:nvSpPr>
        <p:spPr bwMode="auto">
          <a:xfrm>
            <a:off x="5181600" y="4572000"/>
            <a:ext cx="0" cy="685800"/>
          </a:xfrm>
          <a:prstGeom prst="line">
            <a:avLst/>
          </a:prstGeom>
          <a:noFill/>
          <a:ln w="9525">
            <a:solidFill>
              <a:schemeClr val="tx1"/>
            </a:solidFill>
            <a:round/>
            <a:headEnd/>
            <a:tailEnd/>
          </a:ln>
          <a:effectLst/>
        </p:spPr>
        <p:txBody>
          <a:bodyPr wrap="none"/>
          <a:lstStyle/>
          <a:p>
            <a:endParaRPr lang="en-US"/>
          </a:p>
        </p:txBody>
      </p:sp>
      <p:sp>
        <p:nvSpPr>
          <p:cNvPr id="259165" name="Line 93"/>
          <p:cNvSpPr>
            <a:spLocks noChangeShapeType="1"/>
          </p:cNvSpPr>
          <p:nvPr/>
        </p:nvSpPr>
        <p:spPr bwMode="auto">
          <a:xfrm>
            <a:off x="6553200" y="4572000"/>
            <a:ext cx="0" cy="685800"/>
          </a:xfrm>
          <a:prstGeom prst="line">
            <a:avLst/>
          </a:prstGeom>
          <a:noFill/>
          <a:ln w="9525">
            <a:solidFill>
              <a:schemeClr val="tx1"/>
            </a:solidFill>
            <a:round/>
            <a:headEnd/>
            <a:tailEnd/>
          </a:ln>
          <a:effectLst/>
        </p:spPr>
        <p:txBody>
          <a:bodyPr wrap="none"/>
          <a:lstStyle/>
          <a:p>
            <a:endParaRPr lang="en-US"/>
          </a:p>
        </p:txBody>
      </p:sp>
      <p:sp>
        <p:nvSpPr>
          <p:cNvPr id="259166" name="Line 94"/>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59167"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59168"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p:spPr>
        <p:txBody>
          <a:bodyPr wrap="none"/>
          <a:lstStyle/>
          <a:p>
            <a:endParaRPr lang="en-US"/>
          </a:p>
        </p:txBody>
      </p:sp>
      <p:sp>
        <p:nvSpPr>
          <p:cNvPr id="259169" name="Line 97"/>
          <p:cNvSpPr>
            <a:spLocks noChangeShapeType="1"/>
          </p:cNvSpPr>
          <p:nvPr/>
        </p:nvSpPr>
        <p:spPr bwMode="auto">
          <a:xfrm>
            <a:off x="3048000" y="3733800"/>
            <a:ext cx="304800" cy="685800"/>
          </a:xfrm>
          <a:prstGeom prst="line">
            <a:avLst/>
          </a:prstGeom>
          <a:noFill/>
          <a:ln w="38100">
            <a:solidFill>
              <a:schemeClr val="tx1"/>
            </a:solidFill>
            <a:round/>
            <a:headEnd/>
            <a:tailEnd/>
          </a:ln>
          <a:effectLst/>
        </p:spPr>
        <p:txBody>
          <a:bodyPr wrap="none"/>
          <a:lstStyle/>
          <a:p>
            <a:endParaRPr lang="en-US"/>
          </a:p>
        </p:txBody>
      </p:sp>
      <p:sp>
        <p:nvSpPr>
          <p:cNvPr id="259170" name="Line 98"/>
          <p:cNvSpPr>
            <a:spLocks noChangeShapeType="1"/>
          </p:cNvSpPr>
          <p:nvPr/>
        </p:nvSpPr>
        <p:spPr bwMode="auto">
          <a:xfrm>
            <a:off x="3962400" y="3733800"/>
            <a:ext cx="762000" cy="685800"/>
          </a:xfrm>
          <a:prstGeom prst="line">
            <a:avLst/>
          </a:prstGeom>
          <a:noFill/>
          <a:ln w="9525">
            <a:solidFill>
              <a:schemeClr val="tx1"/>
            </a:solidFill>
            <a:round/>
            <a:headEnd/>
            <a:tailEnd/>
          </a:ln>
          <a:effectLst/>
        </p:spPr>
        <p:txBody>
          <a:bodyPr wrap="none"/>
          <a:lstStyle/>
          <a:p>
            <a:endParaRPr lang="en-US"/>
          </a:p>
        </p:txBody>
      </p:sp>
      <p:sp>
        <p:nvSpPr>
          <p:cNvPr id="259171"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p:spPr>
        <p:txBody>
          <a:bodyPr wrap="none"/>
          <a:lstStyle/>
          <a:p>
            <a:endParaRPr lang="en-US"/>
          </a:p>
        </p:txBody>
      </p:sp>
      <p:sp>
        <p:nvSpPr>
          <p:cNvPr id="259172"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p:spPr>
        <p:txBody>
          <a:bodyPr wrap="none"/>
          <a:lstStyle/>
          <a:p>
            <a:endParaRPr lang="en-US"/>
          </a:p>
        </p:txBody>
      </p:sp>
      <p:sp>
        <p:nvSpPr>
          <p:cNvPr id="259173" name="Line 101"/>
          <p:cNvSpPr>
            <a:spLocks noChangeShapeType="1"/>
          </p:cNvSpPr>
          <p:nvPr/>
        </p:nvSpPr>
        <p:spPr bwMode="auto">
          <a:xfrm>
            <a:off x="6553200" y="3733800"/>
            <a:ext cx="0" cy="685800"/>
          </a:xfrm>
          <a:prstGeom prst="line">
            <a:avLst/>
          </a:prstGeom>
          <a:noFill/>
          <a:ln w="9525">
            <a:solidFill>
              <a:schemeClr val="tx1"/>
            </a:solidFill>
            <a:round/>
            <a:headEnd/>
            <a:tailEnd/>
          </a:ln>
          <a:effectLst/>
        </p:spPr>
        <p:txBody>
          <a:bodyPr wrap="none"/>
          <a:lstStyle/>
          <a:p>
            <a:endParaRPr lang="en-US"/>
          </a:p>
        </p:txBody>
      </p:sp>
      <p:sp>
        <p:nvSpPr>
          <p:cNvPr id="259174"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59175"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59176"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9177"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59178"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179"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59180" name="Line 108"/>
          <p:cNvSpPr>
            <a:spLocks noChangeShapeType="1"/>
          </p:cNvSpPr>
          <p:nvPr/>
        </p:nvSpPr>
        <p:spPr bwMode="auto">
          <a:xfrm flipH="1">
            <a:off x="3048000" y="3048000"/>
            <a:ext cx="457200" cy="533400"/>
          </a:xfrm>
          <a:prstGeom prst="line">
            <a:avLst/>
          </a:prstGeom>
          <a:noFill/>
          <a:ln w="38100">
            <a:solidFill>
              <a:schemeClr val="tx1"/>
            </a:solidFill>
            <a:round/>
            <a:headEnd/>
            <a:tailEnd/>
          </a:ln>
          <a:effectLst/>
        </p:spPr>
        <p:txBody>
          <a:bodyPr wrap="none"/>
          <a:lstStyle/>
          <a:p>
            <a:endParaRPr lang="en-US"/>
          </a:p>
        </p:txBody>
      </p:sp>
      <p:sp>
        <p:nvSpPr>
          <p:cNvPr id="259181" name="Line 109"/>
          <p:cNvSpPr>
            <a:spLocks noChangeShapeType="1"/>
          </p:cNvSpPr>
          <p:nvPr/>
        </p:nvSpPr>
        <p:spPr bwMode="auto">
          <a:xfrm flipH="1">
            <a:off x="3962400" y="3048000"/>
            <a:ext cx="609600" cy="533400"/>
          </a:xfrm>
          <a:prstGeom prst="line">
            <a:avLst/>
          </a:prstGeom>
          <a:noFill/>
          <a:ln w="9525">
            <a:solidFill>
              <a:schemeClr val="tx1"/>
            </a:solidFill>
            <a:round/>
            <a:headEnd/>
            <a:tailEnd/>
          </a:ln>
          <a:effectLst/>
        </p:spPr>
        <p:txBody>
          <a:bodyPr wrap="none"/>
          <a:lstStyle/>
          <a:p>
            <a:endParaRPr lang="en-US"/>
          </a:p>
        </p:txBody>
      </p:sp>
      <p:sp>
        <p:nvSpPr>
          <p:cNvPr id="259182"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p:spPr>
        <p:txBody>
          <a:bodyPr wrap="none"/>
          <a:lstStyle/>
          <a:p>
            <a:endParaRPr lang="en-US"/>
          </a:p>
        </p:txBody>
      </p:sp>
      <p:sp>
        <p:nvSpPr>
          <p:cNvPr id="259183" name="Line 111"/>
          <p:cNvSpPr>
            <a:spLocks noChangeShapeType="1"/>
          </p:cNvSpPr>
          <p:nvPr/>
        </p:nvSpPr>
        <p:spPr bwMode="auto">
          <a:xfrm>
            <a:off x="5638800" y="3048000"/>
            <a:ext cx="0" cy="533400"/>
          </a:xfrm>
          <a:prstGeom prst="line">
            <a:avLst/>
          </a:prstGeom>
          <a:noFill/>
          <a:ln w="9525">
            <a:solidFill>
              <a:schemeClr val="tx1"/>
            </a:solidFill>
            <a:round/>
            <a:headEnd/>
            <a:tailEnd/>
          </a:ln>
          <a:effectLst/>
        </p:spPr>
        <p:txBody>
          <a:bodyPr wrap="none"/>
          <a:lstStyle/>
          <a:p>
            <a:endParaRPr lang="en-US"/>
          </a:p>
        </p:txBody>
      </p:sp>
      <p:sp>
        <p:nvSpPr>
          <p:cNvPr id="259184"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p:spPr>
        <p:txBody>
          <a:bodyPr wrap="none"/>
          <a:lstStyle/>
          <a:p>
            <a:endParaRPr lang="en-US"/>
          </a:p>
        </p:txBody>
      </p:sp>
      <p:sp>
        <p:nvSpPr>
          <p:cNvPr id="259185"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59186" name="Line 114"/>
          <p:cNvSpPr>
            <a:spLocks noChangeShapeType="1"/>
          </p:cNvSpPr>
          <p:nvPr/>
        </p:nvSpPr>
        <p:spPr bwMode="auto">
          <a:xfrm flipH="1">
            <a:off x="3505200" y="2438400"/>
            <a:ext cx="533400" cy="457200"/>
          </a:xfrm>
          <a:prstGeom prst="line">
            <a:avLst/>
          </a:prstGeom>
          <a:noFill/>
          <a:ln w="38100">
            <a:solidFill>
              <a:schemeClr val="tx1"/>
            </a:solidFill>
            <a:round/>
            <a:headEnd/>
            <a:tailEnd/>
          </a:ln>
          <a:effectLst/>
        </p:spPr>
        <p:txBody>
          <a:bodyPr wrap="none"/>
          <a:lstStyle/>
          <a:p>
            <a:endParaRPr lang="en-US"/>
          </a:p>
        </p:txBody>
      </p:sp>
      <p:sp>
        <p:nvSpPr>
          <p:cNvPr id="259187" name="Line 115"/>
          <p:cNvSpPr>
            <a:spLocks noChangeShapeType="1"/>
          </p:cNvSpPr>
          <p:nvPr/>
        </p:nvSpPr>
        <p:spPr bwMode="auto">
          <a:xfrm>
            <a:off x="4038600" y="2438400"/>
            <a:ext cx="533400" cy="457200"/>
          </a:xfrm>
          <a:prstGeom prst="line">
            <a:avLst/>
          </a:prstGeom>
          <a:noFill/>
          <a:ln w="9525">
            <a:solidFill>
              <a:schemeClr val="tx1"/>
            </a:solidFill>
            <a:round/>
            <a:headEnd/>
            <a:tailEnd/>
          </a:ln>
          <a:effectLst/>
        </p:spPr>
        <p:txBody>
          <a:bodyPr wrap="none"/>
          <a:lstStyle/>
          <a:p>
            <a:endParaRPr lang="en-US"/>
          </a:p>
        </p:txBody>
      </p:sp>
      <p:sp>
        <p:nvSpPr>
          <p:cNvPr id="259188"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p:spPr>
        <p:txBody>
          <a:bodyPr wrap="none"/>
          <a:lstStyle/>
          <a:p>
            <a:endParaRPr lang="en-US"/>
          </a:p>
        </p:txBody>
      </p:sp>
      <p:sp>
        <p:nvSpPr>
          <p:cNvPr id="259189"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59190"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p:spPr>
        <p:txBody>
          <a:bodyPr wrap="none"/>
          <a:lstStyle/>
          <a:p>
            <a:endParaRPr lang="en-US"/>
          </a:p>
        </p:txBody>
      </p:sp>
      <p:sp>
        <p:nvSpPr>
          <p:cNvPr id="259191"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p:spPr>
        <p:txBody>
          <a:bodyPr wrap="none"/>
          <a:lstStyle/>
          <a:p>
            <a:endParaRPr lang="en-US"/>
          </a:p>
        </p:txBody>
      </p:sp>
      <p:sp>
        <p:nvSpPr>
          <p:cNvPr id="259192" name="Text Box 120"/>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59193" name="Text Box 121"/>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9194" name="Text Box 122"/>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9195" name="Text Box 123"/>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59196" name="Text Box 124"/>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9197" name="Text Box 125"/>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59198" name="Text Box 126"/>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9199" name="Text Box 127"/>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59200" name="Text Box 128"/>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9201" name="Text Box 129"/>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59202" name="Text Box 130"/>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9203" name="Text Box 131"/>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9204" name="Text Box 132"/>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9205" name="Text Box 133"/>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59206" name="Text Box 134"/>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59207" name="Text Box 135"/>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9208" name="Text Box 136"/>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9209" name="Text Box 137"/>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59210" name="Text Box 138"/>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59211" name="Text Box 139"/>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9212" name="Text Box 140"/>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9213" name="Text Box 141"/>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9214" name="Text Box 142"/>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59215" name="Text Box 143"/>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59216" name="Text Box 144"/>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59217" name="Text Box 145"/>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59219" name="Text Box 147"/>
          <p:cNvSpPr txBox="1">
            <a:spLocks noChangeArrowheads="1"/>
          </p:cNvSpPr>
          <p:nvPr/>
        </p:nvSpPr>
        <p:spPr bwMode="auto">
          <a:xfrm>
            <a:off x="2667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59222" name="Text Box 150"/>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59223" name="Text Box 151"/>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59225" name="Text Box 153"/>
          <p:cNvSpPr txBox="1">
            <a:spLocks noChangeArrowheads="1"/>
          </p:cNvSpPr>
          <p:nvPr/>
        </p:nvSpPr>
        <p:spPr bwMode="auto">
          <a:xfrm>
            <a:off x="25908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59226" name="Text Box 154"/>
          <p:cNvSpPr txBox="1">
            <a:spLocks noChangeArrowheads="1"/>
          </p:cNvSpPr>
          <p:nvPr/>
        </p:nvSpPr>
        <p:spPr bwMode="auto">
          <a:xfrm>
            <a:off x="30480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3</a:t>
            </a:r>
          </a:p>
        </p:txBody>
      </p:sp>
      <p:sp>
        <p:nvSpPr>
          <p:cNvPr id="151" name="TextBox 150"/>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2" name="TextBox 151"/>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53" name="TextBox 152"/>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4" name="TextBox 153"/>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55" name="TextBox 154"/>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6" name="TextBox 155"/>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1791808100"/>
      </p:ext>
    </p:extLst>
  </p:cSld>
  <p:clrMapOvr>
    <a:masterClrMapping/>
  </p:clrMapOvr>
  <mc:AlternateContent xmlns:mc="http://schemas.openxmlformats.org/markup-compatibility/2006" xmlns:p14="http://schemas.microsoft.com/office/powerpoint/2010/main">
    <mc:Choice Requires="p14">
      <p:transition spd="slow" p14:dur="2000" advTm="35902"/>
    </mc:Choice>
    <mc:Fallback xmlns="">
      <p:transition spd="slow" advTm="35902"/>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en-US"/>
              <a:t>Example</a:t>
            </a:r>
          </a:p>
        </p:txBody>
      </p:sp>
      <p:sp>
        <p:nvSpPr>
          <p:cNvPr id="260099"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00"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01"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0102"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03"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04"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0105"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0106"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07"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08"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0109"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0110"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11"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12"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13"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0114"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15"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16"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17"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18"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19"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0120"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0121"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0122"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0123"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24"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0125"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0126"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27"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28" name="Rectangle 32"/>
          <p:cNvSpPr>
            <a:spLocks noChangeArrowheads="1"/>
          </p:cNvSpPr>
          <p:nvPr/>
        </p:nvSpPr>
        <p:spPr bwMode="auto">
          <a:xfrm>
            <a:off x="4648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29"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30" name="Rectangle 34"/>
          <p:cNvSpPr>
            <a:spLocks noChangeArrowheads="1"/>
          </p:cNvSpPr>
          <p:nvPr/>
        </p:nvSpPr>
        <p:spPr bwMode="auto">
          <a:xfrm>
            <a:off x="4876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31"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32"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33"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34"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35"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36"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37"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38"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39"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40"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141"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0142"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0143"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0144"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0145"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0146"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0147"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0148"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0149"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0150"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0151"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0152"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0153" name="Rectangle 57"/>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0154"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60155"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60156" name="Line 60"/>
          <p:cNvSpPr>
            <a:spLocks noChangeShapeType="1"/>
          </p:cNvSpPr>
          <p:nvPr/>
        </p:nvSpPr>
        <p:spPr bwMode="auto">
          <a:xfrm>
            <a:off x="5181600" y="5410200"/>
            <a:ext cx="0" cy="609600"/>
          </a:xfrm>
          <a:prstGeom prst="line">
            <a:avLst/>
          </a:prstGeom>
          <a:noFill/>
          <a:ln w="9525">
            <a:solidFill>
              <a:schemeClr val="tx1"/>
            </a:solidFill>
            <a:round/>
            <a:headEnd/>
            <a:tailEnd/>
          </a:ln>
          <a:effectLst/>
        </p:spPr>
        <p:txBody>
          <a:bodyPr wrap="none"/>
          <a:lstStyle/>
          <a:p>
            <a:endParaRPr lang="en-US"/>
          </a:p>
        </p:txBody>
      </p:sp>
      <p:sp>
        <p:nvSpPr>
          <p:cNvPr id="260157"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p:spPr>
        <p:txBody>
          <a:bodyPr wrap="none"/>
          <a:lstStyle/>
          <a:p>
            <a:endParaRPr lang="en-US"/>
          </a:p>
        </p:txBody>
      </p:sp>
      <p:sp>
        <p:nvSpPr>
          <p:cNvPr id="260158" name="Line 62"/>
          <p:cNvSpPr>
            <a:spLocks noChangeShapeType="1"/>
          </p:cNvSpPr>
          <p:nvPr/>
        </p:nvSpPr>
        <p:spPr bwMode="auto">
          <a:xfrm>
            <a:off x="5638800" y="5410200"/>
            <a:ext cx="0" cy="609600"/>
          </a:xfrm>
          <a:prstGeom prst="line">
            <a:avLst/>
          </a:prstGeom>
          <a:noFill/>
          <a:ln w="9525">
            <a:solidFill>
              <a:schemeClr val="tx1"/>
            </a:solidFill>
            <a:round/>
            <a:headEnd/>
            <a:tailEnd/>
          </a:ln>
          <a:effectLst/>
        </p:spPr>
        <p:txBody>
          <a:bodyPr wrap="none"/>
          <a:lstStyle/>
          <a:p>
            <a:endParaRPr lang="en-US"/>
          </a:p>
        </p:txBody>
      </p:sp>
      <p:sp>
        <p:nvSpPr>
          <p:cNvPr id="260159"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p:spPr>
        <p:txBody>
          <a:bodyPr wrap="none"/>
          <a:lstStyle/>
          <a:p>
            <a:endParaRPr lang="en-US"/>
          </a:p>
        </p:txBody>
      </p:sp>
      <p:sp>
        <p:nvSpPr>
          <p:cNvPr id="260160" name="Line 64"/>
          <p:cNvSpPr>
            <a:spLocks noChangeShapeType="1"/>
          </p:cNvSpPr>
          <p:nvPr/>
        </p:nvSpPr>
        <p:spPr bwMode="auto">
          <a:xfrm>
            <a:off x="6096000" y="5410200"/>
            <a:ext cx="0" cy="609600"/>
          </a:xfrm>
          <a:prstGeom prst="line">
            <a:avLst/>
          </a:prstGeom>
          <a:noFill/>
          <a:ln w="9525">
            <a:solidFill>
              <a:schemeClr val="tx1"/>
            </a:solidFill>
            <a:round/>
            <a:headEnd/>
            <a:tailEnd/>
          </a:ln>
          <a:effectLst/>
        </p:spPr>
        <p:txBody>
          <a:bodyPr wrap="none"/>
          <a:lstStyle/>
          <a:p>
            <a:endParaRPr lang="en-US"/>
          </a:p>
        </p:txBody>
      </p:sp>
      <p:sp>
        <p:nvSpPr>
          <p:cNvPr id="260161"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p:spPr>
        <p:txBody>
          <a:bodyPr wrap="none"/>
          <a:lstStyle/>
          <a:p>
            <a:endParaRPr lang="en-US"/>
          </a:p>
        </p:txBody>
      </p:sp>
      <p:sp>
        <p:nvSpPr>
          <p:cNvPr id="260162" name="Line 66"/>
          <p:cNvSpPr>
            <a:spLocks noChangeShapeType="1"/>
          </p:cNvSpPr>
          <p:nvPr/>
        </p:nvSpPr>
        <p:spPr bwMode="auto">
          <a:xfrm>
            <a:off x="6553200" y="5410200"/>
            <a:ext cx="0" cy="609600"/>
          </a:xfrm>
          <a:prstGeom prst="line">
            <a:avLst/>
          </a:prstGeom>
          <a:noFill/>
          <a:ln w="9525">
            <a:solidFill>
              <a:schemeClr val="tx1"/>
            </a:solidFill>
            <a:round/>
            <a:headEnd/>
            <a:tailEnd/>
          </a:ln>
          <a:effectLst/>
        </p:spPr>
        <p:txBody>
          <a:bodyPr wrap="none"/>
          <a:lstStyle/>
          <a:p>
            <a:endParaRPr lang="en-US"/>
          </a:p>
        </p:txBody>
      </p:sp>
      <p:sp>
        <p:nvSpPr>
          <p:cNvPr id="260163"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p:spPr>
        <p:txBody>
          <a:bodyPr wrap="none"/>
          <a:lstStyle/>
          <a:p>
            <a:endParaRPr lang="en-US"/>
          </a:p>
        </p:txBody>
      </p:sp>
      <p:sp>
        <p:nvSpPr>
          <p:cNvPr id="260164" name="Line 68"/>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60165"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60166"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p:spPr>
        <p:txBody>
          <a:bodyPr wrap="none"/>
          <a:lstStyle/>
          <a:p>
            <a:endParaRPr lang="en-US"/>
          </a:p>
        </p:txBody>
      </p:sp>
      <p:sp>
        <p:nvSpPr>
          <p:cNvPr id="260167"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0168" name="Line 72"/>
          <p:cNvSpPr>
            <a:spLocks noChangeShapeType="1"/>
          </p:cNvSpPr>
          <p:nvPr/>
        </p:nvSpPr>
        <p:spPr bwMode="auto">
          <a:xfrm>
            <a:off x="2438400" y="5410200"/>
            <a:ext cx="0" cy="609600"/>
          </a:xfrm>
          <a:prstGeom prst="line">
            <a:avLst/>
          </a:prstGeom>
          <a:noFill/>
          <a:ln w="19050">
            <a:solidFill>
              <a:schemeClr val="tx1"/>
            </a:solidFill>
            <a:round/>
            <a:headEnd/>
            <a:tailEnd/>
          </a:ln>
          <a:effectLst/>
        </p:spPr>
        <p:txBody>
          <a:bodyPr wrap="none"/>
          <a:lstStyle/>
          <a:p>
            <a:endParaRPr lang="en-US"/>
          </a:p>
        </p:txBody>
      </p:sp>
      <p:sp>
        <p:nvSpPr>
          <p:cNvPr id="260169"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0170" name="Line 74"/>
          <p:cNvSpPr>
            <a:spLocks noChangeShapeType="1"/>
          </p:cNvSpPr>
          <p:nvPr/>
        </p:nvSpPr>
        <p:spPr bwMode="auto">
          <a:xfrm>
            <a:off x="4724400" y="5410200"/>
            <a:ext cx="0" cy="609600"/>
          </a:xfrm>
          <a:prstGeom prst="line">
            <a:avLst/>
          </a:prstGeom>
          <a:noFill/>
          <a:ln w="9525">
            <a:solidFill>
              <a:schemeClr val="tx1"/>
            </a:solidFill>
            <a:round/>
            <a:headEnd/>
            <a:tailEnd/>
          </a:ln>
          <a:effectLst/>
        </p:spPr>
        <p:txBody>
          <a:bodyPr wrap="none"/>
          <a:lstStyle/>
          <a:p>
            <a:endParaRPr lang="en-US"/>
          </a:p>
        </p:txBody>
      </p:sp>
      <p:sp>
        <p:nvSpPr>
          <p:cNvPr id="260171" name="Line 75"/>
          <p:cNvSpPr>
            <a:spLocks noChangeShapeType="1"/>
          </p:cNvSpPr>
          <p:nvPr/>
        </p:nvSpPr>
        <p:spPr bwMode="auto">
          <a:xfrm>
            <a:off x="4724400" y="5410200"/>
            <a:ext cx="228600" cy="609600"/>
          </a:xfrm>
          <a:prstGeom prst="line">
            <a:avLst/>
          </a:prstGeom>
          <a:noFill/>
          <a:ln w="9525">
            <a:solidFill>
              <a:schemeClr val="tx1"/>
            </a:solidFill>
            <a:round/>
            <a:headEnd/>
            <a:tailEnd/>
          </a:ln>
          <a:effectLst/>
        </p:spPr>
        <p:txBody>
          <a:bodyPr wrap="none"/>
          <a:lstStyle/>
          <a:p>
            <a:endParaRPr lang="en-US"/>
          </a:p>
        </p:txBody>
      </p:sp>
      <p:sp>
        <p:nvSpPr>
          <p:cNvPr id="260172" name="Line 76"/>
          <p:cNvSpPr>
            <a:spLocks noChangeShapeType="1"/>
          </p:cNvSpPr>
          <p:nvPr/>
        </p:nvSpPr>
        <p:spPr bwMode="auto">
          <a:xfrm>
            <a:off x="4267200" y="5410200"/>
            <a:ext cx="0" cy="609600"/>
          </a:xfrm>
          <a:prstGeom prst="line">
            <a:avLst/>
          </a:prstGeom>
          <a:noFill/>
          <a:ln w="9525">
            <a:solidFill>
              <a:schemeClr val="tx1"/>
            </a:solidFill>
            <a:round/>
            <a:headEnd/>
            <a:tailEnd/>
          </a:ln>
          <a:effectLst/>
        </p:spPr>
        <p:txBody>
          <a:bodyPr wrap="none"/>
          <a:lstStyle/>
          <a:p>
            <a:endParaRPr lang="en-US"/>
          </a:p>
        </p:txBody>
      </p:sp>
      <p:sp>
        <p:nvSpPr>
          <p:cNvPr id="260173" name="Line 77"/>
          <p:cNvSpPr>
            <a:spLocks noChangeShapeType="1"/>
          </p:cNvSpPr>
          <p:nvPr/>
        </p:nvSpPr>
        <p:spPr bwMode="auto">
          <a:xfrm>
            <a:off x="4267200" y="5410200"/>
            <a:ext cx="228600" cy="609600"/>
          </a:xfrm>
          <a:prstGeom prst="line">
            <a:avLst/>
          </a:prstGeom>
          <a:noFill/>
          <a:ln w="9525">
            <a:solidFill>
              <a:schemeClr val="tx1"/>
            </a:solidFill>
            <a:round/>
            <a:headEnd/>
            <a:tailEnd/>
          </a:ln>
          <a:effectLst/>
        </p:spPr>
        <p:txBody>
          <a:bodyPr wrap="none"/>
          <a:lstStyle/>
          <a:p>
            <a:endParaRPr lang="en-US"/>
          </a:p>
        </p:txBody>
      </p:sp>
      <p:sp>
        <p:nvSpPr>
          <p:cNvPr id="260174" name="Line 78"/>
          <p:cNvSpPr>
            <a:spLocks noChangeShapeType="1"/>
          </p:cNvSpPr>
          <p:nvPr/>
        </p:nvSpPr>
        <p:spPr bwMode="auto">
          <a:xfrm>
            <a:off x="2895600" y="5410200"/>
            <a:ext cx="0" cy="609600"/>
          </a:xfrm>
          <a:prstGeom prst="line">
            <a:avLst/>
          </a:prstGeom>
          <a:noFill/>
          <a:ln w="38100">
            <a:solidFill>
              <a:schemeClr val="tx1"/>
            </a:solidFill>
            <a:round/>
            <a:headEnd/>
            <a:tailEnd/>
          </a:ln>
          <a:effectLst/>
        </p:spPr>
        <p:txBody>
          <a:bodyPr wrap="none"/>
          <a:lstStyle/>
          <a:p>
            <a:endParaRPr lang="en-US"/>
          </a:p>
        </p:txBody>
      </p:sp>
      <p:sp>
        <p:nvSpPr>
          <p:cNvPr id="260175"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0176"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p:spPr>
        <p:txBody>
          <a:bodyPr wrap="none"/>
          <a:lstStyle/>
          <a:p>
            <a:endParaRPr lang="en-US"/>
          </a:p>
        </p:txBody>
      </p:sp>
      <p:sp>
        <p:nvSpPr>
          <p:cNvPr id="260177"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0178"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60179" name="Line 83"/>
          <p:cNvSpPr>
            <a:spLocks noChangeShapeType="1"/>
          </p:cNvSpPr>
          <p:nvPr/>
        </p:nvSpPr>
        <p:spPr bwMode="auto">
          <a:xfrm>
            <a:off x="2438400" y="4572000"/>
            <a:ext cx="0" cy="685800"/>
          </a:xfrm>
          <a:prstGeom prst="line">
            <a:avLst/>
          </a:prstGeom>
          <a:noFill/>
          <a:ln w="19050">
            <a:solidFill>
              <a:schemeClr val="tx1"/>
            </a:solidFill>
            <a:round/>
            <a:headEnd/>
            <a:tailEnd/>
          </a:ln>
          <a:effectLst/>
        </p:spPr>
        <p:txBody>
          <a:bodyPr wrap="none"/>
          <a:lstStyle/>
          <a:p>
            <a:endParaRPr lang="en-US"/>
          </a:p>
        </p:txBody>
      </p:sp>
      <p:sp>
        <p:nvSpPr>
          <p:cNvPr id="260180"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60181" name="Line 85"/>
          <p:cNvSpPr>
            <a:spLocks noChangeShapeType="1"/>
          </p:cNvSpPr>
          <p:nvPr/>
        </p:nvSpPr>
        <p:spPr bwMode="auto">
          <a:xfrm>
            <a:off x="4724400" y="4572000"/>
            <a:ext cx="0" cy="685800"/>
          </a:xfrm>
          <a:prstGeom prst="line">
            <a:avLst/>
          </a:prstGeom>
          <a:noFill/>
          <a:ln w="9525">
            <a:solidFill>
              <a:schemeClr val="tx1"/>
            </a:solidFill>
            <a:round/>
            <a:headEnd/>
            <a:tailEnd/>
          </a:ln>
          <a:effectLst/>
        </p:spPr>
        <p:txBody>
          <a:bodyPr wrap="none"/>
          <a:lstStyle/>
          <a:p>
            <a:endParaRPr lang="en-US"/>
          </a:p>
        </p:txBody>
      </p:sp>
      <p:sp>
        <p:nvSpPr>
          <p:cNvPr id="260182" name="Line 86"/>
          <p:cNvSpPr>
            <a:spLocks noChangeShapeType="1"/>
          </p:cNvSpPr>
          <p:nvPr/>
        </p:nvSpPr>
        <p:spPr bwMode="auto">
          <a:xfrm flipH="1">
            <a:off x="4267200" y="4572000"/>
            <a:ext cx="457200" cy="685800"/>
          </a:xfrm>
          <a:prstGeom prst="line">
            <a:avLst/>
          </a:prstGeom>
          <a:noFill/>
          <a:ln w="9525">
            <a:solidFill>
              <a:schemeClr val="tx1"/>
            </a:solidFill>
            <a:round/>
            <a:headEnd/>
            <a:tailEnd/>
          </a:ln>
          <a:effectLst/>
        </p:spPr>
        <p:txBody>
          <a:bodyPr wrap="none"/>
          <a:lstStyle/>
          <a:p>
            <a:endParaRPr lang="en-US"/>
          </a:p>
        </p:txBody>
      </p:sp>
      <p:sp>
        <p:nvSpPr>
          <p:cNvPr id="260183" name="Line 87"/>
          <p:cNvSpPr>
            <a:spLocks noChangeShapeType="1"/>
          </p:cNvSpPr>
          <p:nvPr/>
        </p:nvSpPr>
        <p:spPr bwMode="auto">
          <a:xfrm>
            <a:off x="6096000" y="4572000"/>
            <a:ext cx="0" cy="685800"/>
          </a:xfrm>
          <a:prstGeom prst="line">
            <a:avLst/>
          </a:prstGeom>
          <a:noFill/>
          <a:ln w="9525">
            <a:solidFill>
              <a:schemeClr val="tx1"/>
            </a:solidFill>
            <a:round/>
            <a:headEnd/>
            <a:tailEnd/>
          </a:ln>
          <a:effectLst/>
        </p:spPr>
        <p:txBody>
          <a:bodyPr wrap="none"/>
          <a:lstStyle/>
          <a:p>
            <a:endParaRPr lang="en-US"/>
          </a:p>
        </p:txBody>
      </p:sp>
      <p:sp>
        <p:nvSpPr>
          <p:cNvPr id="260184"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p:spPr>
        <p:txBody>
          <a:bodyPr wrap="none"/>
          <a:lstStyle/>
          <a:p>
            <a:endParaRPr lang="en-US"/>
          </a:p>
        </p:txBody>
      </p:sp>
      <p:sp>
        <p:nvSpPr>
          <p:cNvPr id="260185"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p:spPr>
        <p:txBody>
          <a:bodyPr wrap="none"/>
          <a:lstStyle/>
          <a:p>
            <a:endParaRPr lang="en-US"/>
          </a:p>
        </p:txBody>
      </p:sp>
      <p:sp>
        <p:nvSpPr>
          <p:cNvPr id="260186" name="Line 90"/>
          <p:cNvSpPr>
            <a:spLocks noChangeShapeType="1"/>
          </p:cNvSpPr>
          <p:nvPr/>
        </p:nvSpPr>
        <p:spPr bwMode="auto">
          <a:xfrm flipH="1">
            <a:off x="2895600" y="4572000"/>
            <a:ext cx="457200" cy="685800"/>
          </a:xfrm>
          <a:prstGeom prst="line">
            <a:avLst/>
          </a:prstGeom>
          <a:noFill/>
          <a:ln w="38100">
            <a:solidFill>
              <a:schemeClr val="tx1"/>
            </a:solidFill>
            <a:round/>
            <a:headEnd/>
            <a:tailEnd/>
          </a:ln>
          <a:effectLst/>
        </p:spPr>
        <p:txBody>
          <a:bodyPr wrap="none"/>
          <a:lstStyle/>
          <a:p>
            <a:endParaRPr lang="en-US"/>
          </a:p>
        </p:txBody>
      </p:sp>
      <p:sp>
        <p:nvSpPr>
          <p:cNvPr id="260187"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p:spPr>
        <p:txBody>
          <a:bodyPr wrap="none"/>
          <a:lstStyle/>
          <a:p>
            <a:endParaRPr lang="en-US"/>
          </a:p>
        </p:txBody>
      </p:sp>
      <p:sp>
        <p:nvSpPr>
          <p:cNvPr id="260188" name="Line 92"/>
          <p:cNvSpPr>
            <a:spLocks noChangeShapeType="1"/>
          </p:cNvSpPr>
          <p:nvPr/>
        </p:nvSpPr>
        <p:spPr bwMode="auto">
          <a:xfrm>
            <a:off x="5181600" y="4572000"/>
            <a:ext cx="0" cy="685800"/>
          </a:xfrm>
          <a:prstGeom prst="line">
            <a:avLst/>
          </a:prstGeom>
          <a:noFill/>
          <a:ln w="9525">
            <a:solidFill>
              <a:schemeClr val="tx1"/>
            </a:solidFill>
            <a:round/>
            <a:headEnd/>
            <a:tailEnd/>
          </a:ln>
          <a:effectLst/>
        </p:spPr>
        <p:txBody>
          <a:bodyPr wrap="none"/>
          <a:lstStyle/>
          <a:p>
            <a:endParaRPr lang="en-US"/>
          </a:p>
        </p:txBody>
      </p:sp>
      <p:sp>
        <p:nvSpPr>
          <p:cNvPr id="260189" name="Line 93"/>
          <p:cNvSpPr>
            <a:spLocks noChangeShapeType="1"/>
          </p:cNvSpPr>
          <p:nvPr/>
        </p:nvSpPr>
        <p:spPr bwMode="auto">
          <a:xfrm>
            <a:off x="6553200" y="4572000"/>
            <a:ext cx="0" cy="685800"/>
          </a:xfrm>
          <a:prstGeom prst="line">
            <a:avLst/>
          </a:prstGeom>
          <a:noFill/>
          <a:ln w="9525">
            <a:solidFill>
              <a:schemeClr val="tx1"/>
            </a:solidFill>
            <a:round/>
            <a:headEnd/>
            <a:tailEnd/>
          </a:ln>
          <a:effectLst/>
        </p:spPr>
        <p:txBody>
          <a:bodyPr wrap="none"/>
          <a:lstStyle/>
          <a:p>
            <a:endParaRPr lang="en-US"/>
          </a:p>
        </p:txBody>
      </p:sp>
      <p:sp>
        <p:nvSpPr>
          <p:cNvPr id="260190" name="Line 94"/>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60191"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60192"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p:spPr>
        <p:txBody>
          <a:bodyPr wrap="none"/>
          <a:lstStyle/>
          <a:p>
            <a:endParaRPr lang="en-US"/>
          </a:p>
        </p:txBody>
      </p:sp>
      <p:sp>
        <p:nvSpPr>
          <p:cNvPr id="260193" name="Line 97"/>
          <p:cNvSpPr>
            <a:spLocks noChangeShapeType="1"/>
          </p:cNvSpPr>
          <p:nvPr/>
        </p:nvSpPr>
        <p:spPr bwMode="auto">
          <a:xfrm>
            <a:off x="3048000" y="3733800"/>
            <a:ext cx="304800" cy="685800"/>
          </a:xfrm>
          <a:prstGeom prst="line">
            <a:avLst/>
          </a:prstGeom>
          <a:noFill/>
          <a:ln w="38100">
            <a:solidFill>
              <a:schemeClr val="tx1"/>
            </a:solidFill>
            <a:round/>
            <a:headEnd/>
            <a:tailEnd/>
          </a:ln>
          <a:effectLst/>
        </p:spPr>
        <p:txBody>
          <a:bodyPr wrap="none"/>
          <a:lstStyle/>
          <a:p>
            <a:endParaRPr lang="en-US"/>
          </a:p>
        </p:txBody>
      </p:sp>
      <p:sp>
        <p:nvSpPr>
          <p:cNvPr id="260194" name="Line 98"/>
          <p:cNvSpPr>
            <a:spLocks noChangeShapeType="1"/>
          </p:cNvSpPr>
          <p:nvPr/>
        </p:nvSpPr>
        <p:spPr bwMode="auto">
          <a:xfrm>
            <a:off x="3962400" y="3733800"/>
            <a:ext cx="762000" cy="685800"/>
          </a:xfrm>
          <a:prstGeom prst="line">
            <a:avLst/>
          </a:prstGeom>
          <a:noFill/>
          <a:ln w="9525">
            <a:solidFill>
              <a:schemeClr val="tx1"/>
            </a:solidFill>
            <a:round/>
            <a:headEnd/>
            <a:tailEnd/>
          </a:ln>
          <a:effectLst/>
        </p:spPr>
        <p:txBody>
          <a:bodyPr wrap="none"/>
          <a:lstStyle/>
          <a:p>
            <a:endParaRPr lang="en-US"/>
          </a:p>
        </p:txBody>
      </p:sp>
      <p:sp>
        <p:nvSpPr>
          <p:cNvPr id="260195"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p:spPr>
        <p:txBody>
          <a:bodyPr wrap="none"/>
          <a:lstStyle/>
          <a:p>
            <a:endParaRPr lang="en-US"/>
          </a:p>
        </p:txBody>
      </p:sp>
      <p:sp>
        <p:nvSpPr>
          <p:cNvPr id="260196"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p:spPr>
        <p:txBody>
          <a:bodyPr wrap="none"/>
          <a:lstStyle/>
          <a:p>
            <a:endParaRPr lang="en-US"/>
          </a:p>
        </p:txBody>
      </p:sp>
      <p:sp>
        <p:nvSpPr>
          <p:cNvPr id="260197" name="Line 101"/>
          <p:cNvSpPr>
            <a:spLocks noChangeShapeType="1"/>
          </p:cNvSpPr>
          <p:nvPr/>
        </p:nvSpPr>
        <p:spPr bwMode="auto">
          <a:xfrm>
            <a:off x="6553200" y="3733800"/>
            <a:ext cx="0" cy="685800"/>
          </a:xfrm>
          <a:prstGeom prst="line">
            <a:avLst/>
          </a:prstGeom>
          <a:noFill/>
          <a:ln w="9525">
            <a:solidFill>
              <a:schemeClr val="tx1"/>
            </a:solidFill>
            <a:round/>
            <a:headEnd/>
            <a:tailEnd/>
          </a:ln>
          <a:effectLst/>
        </p:spPr>
        <p:txBody>
          <a:bodyPr wrap="none"/>
          <a:lstStyle/>
          <a:p>
            <a:endParaRPr lang="en-US"/>
          </a:p>
        </p:txBody>
      </p:sp>
      <p:sp>
        <p:nvSpPr>
          <p:cNvPr id="260198"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60199"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60200"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0201"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0202"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203"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0204" name="Line 108"/>
          <p:cNvSpPr>
            <a:spLocks noChangeShapeType="1"/>
          </p:cNvSpPr>
          <p:nvPr/>
        </p:nvSpPr>
        <p:spPr bwMode="auto">
          <a:xfrm flipH="1">
            <a:off x="3048000" y="3048000"/>
            <a:ext cx="457200" cy="533400"/>
          </a:xfrm>
          <a:prstGeom prst="line">
            <a:avLst/>
          </a:prstGeom>
          <a:noFill/>
          <a:ln w="38100">
            <a:solidFill>
              <a:schemeClr val="tx1"/>
            </a:solidFill>
            <a:round/>
            <a:headEnd/>
            <a:tailEnd/>
          </a:ln>
          <a:effectLst/>
        </p:spPr>
        <p:txBody>
          <a:bodyPr wrap="none"/>
          <a:lstStyle/>
          <a:p>
            <a:endParaRPr lang="en-US"/>
          </a:p>
        </p:txBody>
      </p:sp>
      <p:sp>
        <p:nvSpPr>
          <p:cNvPr id="260205" name="Line 109"/>
          <p:cNvSpPr>
            <a:spLocks noChangeShapeType="1"/>
          </p:cNvSpPr>
          <p:nvPr/>
        </p:nvSpPr>
        <p:spPr bwMode="auto">
          <a:xfrm flipH="1">
            <a:off x="3962400" y="3048000"/>
            <a:ext cx="609600" cy="533400"/>
          </a:xfrm>
          <a:prstGeom prst="line">
            <a:avLst/>
          </a:prstGeom>
          <a:noFill/>
          <a:ln w="9525">
            <a:solidFill>
              <a:schemeClr val="tx1"/>
            </a:solidFill>
            <a:round/>
            <a:headEnd/>
            <a:tailEnd/>
          </a:ln>
          <a:effectLst/>
        </p:spPr>
        <p:txBody>
          <a:bodyPr wrap="none"/>
          <a:lstStyle/>
          <a:p>
            <a:endParaRPr lang="en-US"/>
          </a:p>
        </p:txBody>
      </p:sp>
      <p:sp>
        <p:nvSpPr>
          <p:cNvPr id="260206"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p:spPr>
        <p:txBody>
          <a:bodyPr wrap="none"/>
          <a:lstStyle/>
          <a:p>
            <a:endParaRPr lang="en-US"/>
          </a:p>
        </p:txBody>
      </p:sp>
      <p:sp>
        <p:nvSpPr>
          <p:cNvPr id="260207" name="Line 111"/>
          <p:cNvSpPr>
            <a:spLocks noChangeShapeType="1"/>
          </p:cNvSpPr>
          <p:nvPr/>
        </p:nvSpPr>
        <p:spPr bwMode="auto">
          <a:xfrm>
            <a:off x="5638800" y="3048000"/>
            <a:ext cx="0" cy="533400"/>
          </a:xfrm>
          <a:prstGeom prst="line">
            <a:avLst/>
          </a:prstGeom>
          <a:noFill/>
          <a:ln w="9525">
            <a:solidFill>
              <a:schemeClr val="tx1"/>
            </a:solidFill>
            <a:round/>
            <a:headEnd/>
            <a:tailEnd/>
          </a:ln>
          <a:effectLst/>
        </p:spPr>
        <p:txBody>
          <a:bodyPr wrap="none"/>
          <a:lstStyle/>
          <a:p>
            <a:endParaRPr lang="en-US"/>
          </a:p>
        </p:txBody>
      </p:sp>
      <p:sp>
        <p:nvSpPr>
          <p:cNvPr id="260208"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p:spPr>
        <p:txBody>
          <a:bodyPr wrap="none"/>
          <a:lstStyle/>
          <a:p>
            <a:endParaRPr lang="en-US"/>
          </a:p>
        </p:txBody>
      </p:sp>
      <p:sp>
        <p:nvSpPr>
          <p:cNvPr id="260209"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60210" name="Line 114"/>
          <p:cNvSpPr>
            <a:spLocks noChangeShapeType="1"/>
          </p:cNvSpPr>
          <p:nvPr/>
        </p:nvSpPr>
        <p:spPr bwMode="auto">
          <a:xfrm flipH="1">
            <a:off x="3505200" y="2438400"/>
            <a:ext cx="533400" cy="457200"/>
          </a:xfrm>
          <a:prstGeom prst="line">
            <a:avLst/>
          </a:prstGeom>
          <a:noFill/>
          <a:ln w="38100">
            <a:solidFill>
              <a:schemeClr val="tx1"/>
            </a:solidFill>
            <a:round/>
            <a:headEnd/>
            <a:tailEnd/>
          </a:ln>
          <a:effectLst/>
        </p:spPr>
        <p:txBody>
          <a:bodyPr wrap="none"/>
          <a:lstStyle/>
          <a:p>
            <a:endParaRPr lang="en-US"/>
          </a:p>
        </p:txBody>
      </p:sp>
      <p:sp>
        <p:nvSpPr>
          <p:cNvPr id="260211" name="Line 115"/>
          <p:cNvSpPr>
            <a:spLocks noChangeShapeType="1"/>
          </p:cNvSpPr>
          <p:nvPr/>
        </p:nvSpPr>
        <p:spPr bwMode="auto">
          <a:xfrm>
            <a:off x="4038600" y="2438400"/>
            <a:ext cx="533400" cy="457200"/>
          </a:xfrm>
          <a:prstGeom prst="line">
            <a:avLst/>
          </a:prstGeom>
          <a:noFill/>
          <a:ln w="9525">
            <a:solidFill>
              <a:schemeClr val="tx1"/>
            </a:solidFill>
            <a:round/>
            <a:headEnd/>
            <a:tailEnd/>
          </a:ln>
          <a:effectLst/>
        </p:spPr>
        <p:txBody>
          <a:bodyPr wrap="none"/>
          <a:lstStyle/>
          <a:p>
            <a:endParaRPr lang="en-US"/>
          </a:p>
        </p:txBody>
      </p:sp>
      <p:sp>
        <p:nvSpPr>
          <p:cNvPr id="260212"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p:spPr>
        <p:txBody>
          <a:bodyPr wrap="none"/>
          <a:lstStyle/>
          <a:p>
            <a:endParaRPr lang="en-US"/>
          </a:p>
        </p:txBody>
      </p:sp>
      <p:sp>
        <p:nvSpPr>
          <p:cNvPr id="260213"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60214"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p:spPr>
        <p:txBody>
          <a:bodyPr wrap="none"/>
          <a:lstStyle/>
          <a:p>
            <a:endParaRPr lang="en-US"/>
          </a:p>
        </p:txBody>
      </p:sp>
      <p:sp>
        <p:nvSpPr>
          <p:cNvPr id="260215"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p:spPr>
        <p:txBody>
          <a:bodyPr wrap="none"/>
          <a:lstStyle/>
          <a:p>
            <a:endParaRPr lang="en-US"/>
          </a:p>
        </p:txBody>
      </p:sp>
      <p:sp>
        <p:nvSpPr>
          <p:cNvPr id="260216" name="Text Box 120"/>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0217" name="Text Box 121"/>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0218" name="Text Box 122"/>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0219" name="Text Box 123"/>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0220" name="Text Box 124"/>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0221" name="Text Box 125"/>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0222" name="Text Box 126"/>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0223" name="Text Box 127"/>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0224" name="Text Box 128"/>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0225" name="Text Box 129"/>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0226" name="Text Box 130"/>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0227" name="Text Box 131"/>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0228" name="Text Box 132"/>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0229" name="Text Box 133"/>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0230" name="Text Box 134"/>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60231" name="Text Box 135"/>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0232" name="Text Box 136"/>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0233" name="Text Box 137"/>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0234" name="Text Box 138"/>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60235" name="Text Box 139"/>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0236" name="Text Box 140"/>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0237" name="Text Box 141"/>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0238" name="Text Box 142"/>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0239" name="Text Box 143"/>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0240" name="Text Box 144"/>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0241" name="Text Box 145"/>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60243" name="Text Box 147"/>
          <p:cNvSpPr txBox="1">
            <a:spLocks noChangeArrowheads="1"/>
          </p:cNvSpPr>
          <p:nvPr/>
        </p:nvSpPr>
        <p:spPr bwMode="auto">
          <a:xfrm>
            <a:off x="2667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60246" name="Text Box 150"/>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60247" name="Text Box 151"/>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60248" name="Text Box 152"/>
          <p:cNvSpPr txBox="1">
            <a:spLocks noChangeArrowheads="1"/>
          </p:cNvSpPr>
          <p:nvPr/>
        </p:nvSpPr>
        <p:spPr bwMode="auto">
          <a:xfrm>
            <a:off x="25908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60249" name="Text Box 153"/>
          <p:cNvSpPr txBox="1">
            <a:spLocks noChangeArrowheads="1"/>
          </p:cNvSpPr>
          <p:nvPr/>
        </p:nvSpPr>
        <p:spPr bwMode="auto">
          <a:xfrm>
            <a:off x="30480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3</a:t>
            </a:r>
          </a:p>
        </p:txBody>
      </p:sp>
      <p:sp>
        <p:nvSpPr>
          <p:cNvPr id="151" name="TextBox 150"/>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2" name="TextBox 151"/>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53" name="TextBox 152"/>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4" name="TextBox 153"/>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55" name="TextBox 154"/>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6" name="TextBox 155"/>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755554819"/>
      </p:ext>
    </p:extLst>
  </p:cSld>
  <p:clrMapOvr>
    <a:masterClrMapping/>
  </p:clrMapOvr>
  <mc:AlternateContent xmlns:mc="http://schemas.openxmlformats.org/markup-compatibility/2006" xmlns:p14="http://schemas.microsoft.com/office/powerpoint/2010/main">
    <mc:Choice Requires="p14">
      <p:transition spd="slow" p14:dur="2000" advTm="7930"/>
    </mc:Choice>
    <mc:Fallback xmlns="">
      <p:transition spd="slow" advTm="793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en-US"/>
              <a:t>Example</a:t>
            </a:r>
          </a:p>
        </p:txBody>
      </p:sp>
      <p:sp>
        <p:nvSpPr>
          <p:cNvPr id="261123"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24"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25"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1126"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27"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28"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1129"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1130"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31"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32"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1133"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1134"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35"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36"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37"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1138"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39"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40"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41"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42"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43"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1144"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1145"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1146"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1147"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48"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1149"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1150"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51"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52" name="Rectangle 32"/>
          <p:cNvSpPr>
            <a:spLocks noChangeArrowheads="1"/>
          </p:cNvSpPr>
          <p:nvPr/>
        </p:nvSpPr>
        <p:spPr bwMode="auto">
          <a:xfrm>
            <a:off x="4648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53"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54" name="Rectangle 34"/>
          <p:cNvSpPr>
            <a:spLocks noChangeArrowheads="1"/>
          </p:cNvSpPr>
          <p:nvPr/>
        </p:nvSpPr>
        <p:spPr bwMode="auto">
          <a:xfrm>
            <a:off x="4876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55"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56"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57"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58"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59"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60"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61"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62"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63"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64"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165"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1166"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1167"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1168"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1169"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1170"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1171"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1172"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1173"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1174"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1175"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1176"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1177" name="Rectangle 57"/>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1178"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61179"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61180" name="Line 60"/>
          <p:cNvSpPr>
            <a:spLocks noChangeShapeType="1"/>
          </p:cNvSpPr>
          <p:nvPr/>
        </p:nvSpPr>
        <p:spPr bwMode="auto">
          <a:xfrm>
            <a:off x="5181600" y="5410200"/>
            <a:ext cx="0" cy="609600"/>
          </a:xfrm>
          <a:prstGeom prst="line">
            <a:avLst/>
          </a:prstGeom>
          <a:noFill/>
          <a:ln w="9525">
            <a:solidFill>
              <a:schemeClr val="tx1"/>
            </a:solidFill>
            <a:round/>
            <a:headEnd/>
            <a:tailEnd/>
          </a:ln>
          <a:effectLst/>
        </p:spPr>
        <p:txBody>
          <a:bodyPr wrap="none"/>
          <a:lstStyle/>
          <a:p>
            <a:endParaRPr lang="en-US"/>
          </a:p>
        </p:txBody>
      </p:sp>
      <p:sp>
        <p:nvSpPr>
          <p:cNvPr id="261181"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p:spPr>
        <p:txBody>
          <a:bodyPr wrap="none"/>
          <a:lstStyle/>
          <a:p>
            <a:endParaRPr lang="en-US"/>
          </a:p>
        </p:txBody>
      </p:sp>
      <p:sp>
        <p:nvSpPr>
          <p:cNvPr id="261182" name="Line 62"/>
          <p:cNvSpPr>
            <a:spLocks noChangeShapeType="1"/>
          </p:cNvSpPr>
          <p:nvPr/>
        </p:nvSpPr>
        <p:spPr bwMode="auto">
          <a:xfrm>
            <a:off x="5638800" y="5410200"/>
            <a:ext cx="0" cy="609600"/>
          </a:xfrm>
          <a:prstGeom prst="line">
            <a:avLst/>
          </a:prstGeom>
          <a:noFill/>
          <a:ln w="9525">
            <a:solidFill>
              <a:schemeClr val="tx1"/>
            </a:solidFill>
            <a:round/>
            <a:headEnd/>
            <a:tailEnd/>
          </a:ln>
          <a:effectLst/>
        </p:spPr>
        <p:txBody>
          <a:bodyPr wrap="none"/>
          <a:lstStyle/>
          <a:p>
            <a:endParaRPr lang="en-US"/>
          </a:p>
        </p:txBody>
      </p:sp>
      <p:sp>
        <p:nvSpPr>
          <p:cNvPr id="261183"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p:spPr>
        <p:txBody>
          <a:bodyPr wrap="none"/>
          <a:lstStyle/>
          <a:p>
            <a:endParaRPr lang="en-US"/>
          </a:p>
        </p:txBody>
      </p:sp>
      <p:sp>
        <p:nvSpPr>
          <p:cNvPr id="261184" name="Line 64"/>
          <p:cNvSpPr>
            <a:spLocks noChangeShapeType="1"/>
          </p:cNvSpPr>
          <p:nvPr/>
        </p:nvSpPr>
        <p:spPr bwMode="auto">
          <a:xfrm>
            <a:off x="6096000" y="5410200"/>
            <a:ext cx="0" cy="609600"/>
          </a:xfrm>
          <a:prstGeom prst="line">
            <a:avLst/>
          </a:prstGeom>
          <a:noFill/>
          <a:ln w="9525">
            <a:solidFill>
              <a:schemeClr val="tx1"/>
            </a:solidFill>
            <a:round/>
            <a:headEnd/>
            <a:tailEnd/>
          </a:ln>
          <a:effectLst/>
        </p:spPr>
        <p:txBody>
          <a:bodyPr wrap="none"/>
          <a:lstStyle/>
          <a:p>
            <a:endParaRPr lang="en-US"/>
          </a:p>
        </p:txBody>
      </p:sp>
      <p:sp>
        <p:nvSpPr>
          <p:cNvPr id="261185"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p:spPr>
        <p:txBody>
          <a:bodyPr wrap="none"/>
          <a:lstStyle/>
          <a:p>
            <a:endParaRPr lang="en-US"/>
          </a:p>
        </p:txBody>
      </p:sp>
      <p:sp>
        <p:nvSpPr>
          <p:cNvPr id="261186" name="Line 66"/>
          <p:cNvSpPr>
            <a:spLocks noChangeShapeType="1"/>
          </p:cNvSpPr>
          <p:nvPr/>
        </p:nvSpPr>
        <p:spPr bwMode="auto">
          <a:xfrm>
            <a:off x="6553200" y="5410200"/>
            <a:ext cx="0" cy="609600"/>
          </a:xfrm>
          <a:prstGeom prst="line">
            <a:avLst/>
          </a:prstGeom>
          <a:noFill/>
          <a:ln w="9525">
            <a:solidFill>
              <a:schemeClr val="tx1"/>
            </a:solidFill>
            <a:round/>
            <a:headEnd/>
            <a:tailEnd/>
          </a:ln>
          <a:effectLst/>
        </p:spPr>
        <p:txBody>
          <a:bodyPr wrap="none"/>
          <a:lstStyle/>
          <a:p>
            <a:endParaRPr lang="en-US"/>
          </a:p>
        </p:txBody>
      </p:sp>
      <p:sp>
        <p:nvSpPr>
          <p:cNvPr id="261187"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p:spPr>
        <p:txBody>
          <a:bodyPr wrap="none"/>
          <a:lstStyle/>
          <a:p>
            <a:endParaRPr lang="en-US"/>
          </a:p>
        </p:txBody>
      </p:sp>
      <p:sp>
        <p:nvSpPr>
          <p:cNvPr id="261188" name="Line 68"/>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61189"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61190"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p:spPr>
        <p:txBody>
          <a:bodyPr wrap="none"/>
          <a:lstStyle/>
          <a:p>
            <a:endParaRPr lang="en-US"/>
          </a:p>
        </p:txBody>
      </p:sp>
      <p:sp>
        <p:nvSpPr>
          <p:cNvPr id="261191"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1192" name="Line 72"/>
          <p:cNvSpPr>
            <a:spLocks noChangeShapeType="1"/>
          </p:cNvSpPr>
          <p:nvPr/>
        </p:nvSpPr>
        <p:spPr bwMode="auto">
          <a:xfrm>
            <a:off x="2438400" y="5410200"/>
            <a:ext cx="0" cy="609600"/>
          </a:xfrm>
          <a:prstGeom prst="line">
            <a:avLst/>
          </a:prstGeom>
          <a:noFill/>
          <a:ln w="19050">
            <a:solidFill>
              <a:schemeClr val="tx1"/>
            </a:solidFill>
            <a:round/>
            <a:headEnd/>
            <a:tailEnd/>
          </a:ln>
          <a:effectLst/>
        </p:spPr>
        <p:txBody>
          <a:bodyPr wrap="none"/>
          <a:lstStyle/>
          <a:p>
            <a:endParaRPr lang="en-US"/>
          </a:p>
        </p:txBody>
      </p:sp>
      <p:sp>
        <p:nvSpPr>
          <p:cNvPr id="261193"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1194" name="Line 74"/>
          <p:cNvSpPr>
            <a:spLocks noChangeShapeType="1"/>
          </p:cNvSpPr>
          <p:nvPr/>
        </p:nvSpPr>
        <p:spPr bwMode="auto">
          <a:xfrm>
            <a:off x="4724400" y="5410200"/>
            <a:ext cx="0" cy="609600"/>
          </a:xfrm>
          <a:prstGeom prst="line">
            <a:avLst/>
          </a:prstGeom>
          <a:noFill/>
          <a:ln w="9525">
            <a:solidFill>
              <a:schemeClr val="tx1"/>
            </a:solidFill>
            <a:round/>
            <a:headEnd/>
            <a:tailEnd/>
          </a:ln>
          <a:effectLst/>
        </p:spPr>
        <p:txBody>
          <a:bodyPr wrap="none"/>
          <a:lstStyle/>
          <a:p>
            <a:endParaRPr lang="en-US"/>
          </a:p>
        </p:txBody>
      </p:sp>
      <p:sp>
        <p:nvSpPr>
          <p:cNvPr id="261195" name="Line 75"/>
          <p:cNvSpPr>
            <a:spLocks noChangeShapeType="1"/>
          </p:cNvSpPr>
          <p:nvPr/>
        </p:nvSpPr>
        <p:spPr bwMode="auto">
          <a:xfrm>
            <a:off x="4724400" y="5410200"/>
            <a:ext cx="228600" cy="609600"/>
          </a:xfrm>
          <a:prstGeom prst="line">
            <a:avLst/>
          </a:prstGeom>
          <a:noFill/>
          <a:ln w="9525">
            <a:solidFill>
              <a:schemeClr val="tx1"/>
            </a:solidFill>
            <a:round/>
            <a:headEnd/>
            <a:tailEnd/>
          </a:ln>
          <a:effectLst/>
        </p:spPr>
        <p:txBody>
          <a:bodyPr wrap="none"/>
          <a:lstStyle/>
          <a:p>
            <a:endParaRPr lang="en-US"/>
          </a:p>
        </p:txBody>
      </p:sp>
      <p:sp>
        <p:nvSpPr>
          <p:cNvPr id="261196" name="Line 76"/>
          <p:cNvSpPr>
            <a:spLocks noChangeShapeType="1"/>
          </p:cNvSpPr>
          <p:nvPr/>
        </p:nvSpPr>
        <p:spPr bwMode="auto">
          <a:xfrm>
            <a:off x="4267200" y="5410200"/>
            <a:ext cx="0" cy="609600"/>
          </a:xfrm>
          <a:prstGeom prst="line">
            <a:avLst/>
          </a:prstGeom>
          <a:noFill/>
          <a:ln w="9525">
            <a:solidFill>
              <a:schemeClr val="tx1"/>
            </a:solidFill>
            <a:round/>
            <a:headEnd/>
            <a:tailEnd/>
          </a:ln>
          <a:effectLst/>
        </p:spPr>
        <p:txBody>
          <a:bodyPr wrap="none"/>
          <a:lstStyle/>
          <a:p>
            <a:endParaRPr lang="en-US"/>
          </a:p>
        </p:txBody>
      </p:sp>
      <p:sp>
        <p:nvSpPr>
          <p:cNvPr id="261197" name="Line 77"/>
          <p:cNvSpPr>
            <a:spLocks noChangeShapeType="1"/>
          </p:cNvSpPr>
          <p:nvPr/>
        </p:nvSpPr>
        <p:spPr bwMode="auto">
          <a:xfrm>
            <a:off x="4267200" y="5410200"/>
            <a:ext cx="228600" cy="609600"/>
          </a:xfrm>
          <a:prstGeom prst="line">
            <a:avLst/>
          </a:prstGeom>
          <a:noFill/>
          <a:ln w="9525">
            <a:solidFill>
              <a:schemeClr val="tx1"/>
            </a:solidFill>
            <a:round/>
            <a:headEnd/>
            <a:tailEnd/>
          </a:ln>
          <a:effectLst/>
        </p:spPr>
        <p:txBody>
          <a:bodyPr wrap="none"/>
          <a:lstStyle/>
          <a:p>
            <a:endParaRPr lang="en-US"/>
          </a:p>
        </p:txBody>
      </p:sp>
      <p:sp>
        <p:nvSpPr>
          <p:cNvPr id="261198" name="Line 78"/>
          <p:cNvSpPr>
            <a:spLocks noChangeShapeType="1"/>
          </p:cNvSpPr>
          <p:nvPr/>
        </p:nvSpPr>
        <p:spPr bwMode="auto">
          <a:xfrm>
            <a:off x="2895600" y="5410200"/>
            <a:ext cx="0" cy="609600"/>
          </a:xfrm>
          <a:prstGeom prst="line">
            <a:avLst/>
          </a:prstGeom>
          <a:noFill/>
          <a:ln w="38100">
            <a:solidFill>
              <a:schemeClr val="tx1"/>
            </a:solidFill>
            <a:round/>
            <a:headEnd/>
            <a:tailEnd/>
          </a:ln>
          <a:effectLst/>
        </p:spPr>
        <p:txBody>
          <a:bodyPr wrap="none"/>
          <a:lstStyle/>
          <a:p>
            <a:endParaRPr lang="en-US"/>
          </a:p>
        </p:txBody>
      </p:sp>
      <p:sp>
        <p:nvSpPr>
          <p:cNvPr id="261199"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1200"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p:spPr>
        <p:txBody>
          <a:bodyPr wrap="none"/>
          <a:lstStyle/>
          <a:p>
            <a:endParaRPr lang="en-US"/>
          </a:p>
        </p:txBody>
      </p:sp>
      <p:sp>
        <p:nvSpPr>
          <p:cNvPr id="261201"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1202"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61203" name="Line 83"/>
          <p:cNvSpPr>
            <a:spLocks noChangeShapeType="1"/>
          </p:cNvSpPr>
          <p:nvPr/>
        </p:nvSpPr>
        <p:spPr bwMode="auto">
          <a:xfrm>
            <a:off x="2438400" y="4572000"/>
            <a:ext cx="0" cy="685800"/>
          </a:xfrm>
          <a:prstGeom prst="line">
            <a:avLst/>
          </a:prstGeom>
          <a:noFill/>
          <a:ln w="19050">
            <a:solidFill>
              <a:schemeClr val="tx1"/>
            </a:solidFill>
            <a:round/>
            <a:headEnd/>
            <a:tailEnd/>
          </a:ln>
          <a:effectLst/>
        </p:spPr>
        <p:txBody>
          <a:bodyPr wrap="none"/>
          <a:lstStyle/>
          <a:p>
            <a:endParaRPr lang="en-US"/>
          </a:p>
        </p:txBody>
      </p:sp>
      <p:sp>
        <p:nvSpPr>
          <p:cNvPr id="261204"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61205" name="Line 85"/>
          <p:cNvSpPr>
            <a:spLocks noChangeShapeType="1"/>
          </p:cNvSpPr>
          <p:nvPr/>
        </p:nvSpPr>
        <p:spPr bwMode="auto">
          <a:xfrm>
            <a:off x="4724400" y="4572000"/>
            <a:ext cx="0" cy="685800"/>
          </a:xfrm>
          <a:prstGeom prst="line">
            <a:avLst/>
          </a:prstGeom>
          <a:noFill/>
          <a:ln w="9525">
            <a:solidFill>
              <a:schemeClr val="tx1"/>
            </a:solidFill>
            <a:round/>
            <a:headEnd/>
            <a:tailEnd/>
          </a:ln>
          <a:effectLst/>
        </p:spPr>
        <p:txBody>
          <a:bodyPr wrap="none"/>
          <a:lstStyle/>
          <a:p>
            <a:endParaRPr lang="en-US"/>
          </a:p>
        </p:txBody>
      </p:sp>
      <p:sp>
        <p:nvSpPr>
          <p:cNvPr id="261206" name="Line 86"/>
          <p:cNvSpPr>
            <a:spLocks noChangeShapeType="1"/>
          </p:cNvSpPr>
          <p:nvPr/>
        </p:nvSpPr>
        <p:spPr bwMode="auto">
          <a:xfrm flipH="1">
            <a:off x="4267200" y="4572000"/>
            <a:ext cx="457200" cy="685800"/>
          </a:xfrm>
          <a:prstGeom prst="line">
            <a:avLst/>
          </a:prstGeom>
          <a:noFill/>
          <a:ln w="9525">
            <a:solidFill>
              <a:schemeClr val="tx1"/>
            </a:solidFill>
            <a:round/>
            <a:headEnd/>
            <a:tailEnd/>
          </a:ln>
          <a:effectLst/>
        </p:spPr>
        <p:txBody>
          <a:bodyPr wrap="none"/>
          <a:lstStyle/>
          <a:p>
            <a:endParaRPr lang="en-US"/>
          </a:p>
        </p:txBody>
      </p:sp>
      <p:sp>
        <p:nvSpPr>
          <p:cNvPr id="261207" name="Line 87"/>
          <p:cNvSpPr>
            <a:spLocks noChangeShapeType="1"/>
          </p:cNvSpPr>
          <p:nvPr/>
        </p:nvSpPr>
        <p:spPr bwMode="auto">
          <a:xfrm>
            <a:off x="6096000" y="4572000"/>
            <a:ext cx="0" cy="685800"/>
          </a:xfrm>
          <a:prstGeom prst="line">
            <a:avLst/>
          </a:prstGeom>
          <a:noFill/>
          <a:ln w="9525">
            <a:solidFill>
              <a:schemeClr val="tx1"/>
            </a:solidFill>
            <a:round/>
            <a:headEnd/>
            <a:tailEnd/>
          </a:ln>
          <a:effectLst/>
        </p:spPr>
        <p:txBody>
          <a:bodyPr wrap="none"/>
          <a:lstStyle/>
          <a:p>
            <a:endParaRPr lang="en-US"/>
          </a:p>
        </p:txBody>
      </p:sp>
      <p:sp>
        <p:nvSpPr>
          <p:cNvPr id="261208"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p:spPr>
        <p:txBody>
          <a:bodyPr wrap="none"/>
          <a:lstStyle/>
          <a:p>
            <a:endParaRPr lang="en-US"/>
          </a:p>
        </p:txBody>
      </p:sp>
      <p:sp>
        <p:nvSpPr>
          <p:cNvPr id="261209"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p:spPr>
        <p:txBody>
          <a:bodyPr wrap="none"/>
          <a:lstStyle/>
          <a:p>
            <a:endParaRPr lang="en-US"/>
          </a:p>
        </p:txBody>
      </p:sp>
      <p:sp>
        <p:nvSpPr>
          <p:cNvPr id="261210" name="Line 90"/>
          <p:cNvSpPr>
            <a:spLocks noChangeShapeType="1"/>
          </p:cNvSpPr>
          <p:nvPr/>
        </p:nvSpPr>
        <p:spPr bwMode="auto">
          <a:xfrm flipH="1">
            <a:off x="2895600" y="4572000"/>
            <a:ext cx="457200" cy="685800"/>
          </a:xfrm>
          <a:prstGeom prst="line">
            <a:avLst/>
          </a:prstGeom>
          <a:noFill/>
          <a:ln w="38100">
            <a:solidFill>
              <a:schemeClr val="tx1"/>
            </a:solidFill>
            <a:round/>
            <a:headEnd/>
            <a:tailEnd/>
          </a:ln>
          <a:effectLst/>
        </p:spPr>
        <p:txBody>
          <a:bodyPr wrap="none"/>
          <a:lstStyle/>
          <a:p>
            <a:endParaRPr lang="en-US"/>
          </a:p>
        </p:txBody>
      </p:sp>
      <p:sp>
        <p:nvSpPr>
          <p:cNvPr id="261211"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p:spPr>
        <p:txBody>
          <a:bodyPr wrap="none"/>
          <a:lstStyle/>
          <a:p>
            <a:endParaRPr lang="en-US"/>
          </a:p>
        </p:txBody>
      </p:sp>
      <p:sp>
        <p:nvSpPr>
          <p:cNvPr id="261212" name="Line 92"/>
          <p:cNvSpPr>
            <a:spLocks noChangeShapeType="1"/>
          </p:cNvSpPr>
          <p:nvPr/>
        </p:nvSpPr>
        <p:spPr bwMode="auto">
          <a:xfrm>
            <a:off x="5181600" y="4572000"/>
            <a:ext cx="0" cy="685800"/>
          </a:xfrm>
          <a:prstGeom prst="line">
            <a:avLst/>
          </a:prstGeom>
          <a:noFill/>
          <a:ln w="9525">
            <a:solidFill>
              <a:schemeClr val="tx1"/>
            </a:solidFill>
            <a:round/>
            <a:headEnd/>
            <a:tailEnd/>
          </a:ln>
          <a:effectLst/>
        </p:spPr>
        <p:txBody>
          <a:bodyPr wrap="none"/>
          <a:lstStyle/>
          <a:p>
            <a:endParaRPr lang="en-US"/>
          </a:p>
        </p:txBody>
      </p:sp>
      <p:sp>
        <p:nvSpPr>
          <p:cNvPr id="261213" name="Line 93"/>
          <p:cNvSpPr>
            <a:spLocks noChangeShapeType="1"/>
          </p:cNvSpPr>
          <p:nvPr/>
        </p:nvSpPr>
        <p:spPr bwMode="auto">
          <a:xfrm>
            <a:off x="6553200" y="4572000"/>
            <a:ext cx="0" cy="685800"/>
          </a:xfrm>
          <a:prstGeom prst="line">
            <a:avLst/>
          </a:prstGeom>
          <a:noFill/>
          <a:ln w="9525">
            <a:solidFill>
              <a:schemeClr val="tx1"/>
            </a:solidFill>
            <a:round/>
            <a:headEnd/>
            <a:tailEnd/>
          </a:ln>
          <a:effectLst/>
        </p:spPr>
        <p:txBody>
          <a:bodyPr wrap="none"/>
          <a:lstStyle/>
          <a:p>
            <a:endParaRPr lang="en-US"/>
          </a:p>
        </p:txBody>
      </p:sp>
      <p:sp>
        <p:nvSpPr>
          <p:cNvPr id="261214" name="Line 94"/>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61215"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61216"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p:spPr>
        <p:txBody>
          <a:bodyPr wrap="none"/>
          <a:lstStyle/>
          <a:p>
            <a:endParaRPr lang="en-US"/>
          </a:p>
        </p:txBody>
      </p:sp>
      <p:sp>
        <p:nvSpPr>
          <p:cNvPr id="261217" name="Line 97"/>
          <p:cNvSpPr>
            <a:spLocks noChangeShapeType="1"/>
          </p:cNvSpPr>
          <p:nvPr/>
        </p:nvSpPr>
        <p:spPr bwMode="auto">
          <a:xfrm>
            <a:off x="3048000" y="3733800"/>
            <a:ext cx="304800" cy="685800"/>
          </a:xfrm>
          <a:prstGeom prst="line">
            <a:avLst/>
          </a:prstGeom>
          <a:noFill/>
          <a:ln w="38100">
            <a:solidFill>
              <a:schemeClr val="tx1"/>
            </a:solidFill>
            <a:round/>
            <a:headEnd/>
            <a:tailEnd/>
          </a:ln>
          <a:effectLst/>
        </p:spPr>
        <p:txBody>
          <a:bodyPr wrap="none"/>
          <a:lstStyle/>
          <a:p>
            <a:endParaRPr lang="en-US"/>
          </a:p>
        </p:txBody>
      </p:sp>
      <p:sp>
        <p:nvSpPr>
          <p:cNvPr id="261218" name="Line 98"/>
          <p:cNvSpPr>
            <a:spLocks noChangeShapeType="1"/>
          </p:cNvSpPr>
          <p:nvPr/>
        </p:nvSpPr>
        <p:spPr bwMode="auto">
          <a:xfrm>
            <a:off x="3962400" y="3733800"/>
            <a:ext cx="762000" cy="685800"/>
          </a:xfrm>
          <a:prstGeom prst="line">
            <a:avLst/>
          </a:prstGeom>
          <a:noFill/>
          <a:ln w="9525">
            <a:solidFill>
              <a:schemeClr val="tx1"/>
            </a:solidFill>
            <a:round/>
            <a:headEnd/>
            <a:tailEnd/>
          </a:ln>
          <a:effectLst/>
        </p:spPr>
        <p:txBody>
          <a:bodyPr wrap="none"/>
          <a:lstStyle/>
          <a:p>
            <a:endParaRPr lang="en-US"/>
          </a:p>
        </p:txBody>
      </p:sp>
      <p:sp>
        <p:nvSpPr>
          <p:cNvPr id="261219"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p:spPr>
        <p:txBody>
          <a:bodyPr wrap="none"/>
          <a:lstStyle/>
          <a:p>
            <a:endParaRPr lang="en-US"/>
          </a:p>
        </p:txBody>
      </p:sp>
      <p:sp>
        <p:nvSpPr>
          <p:cNvPr id="261220"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p:spPr>
        <p:txBody>
          <a:bodyPr wrap="none"/>
          <a:lstStyle/>
          <a:p>
            <a:endParaRPr lang="en-US"/>
          </a:p>
        </p:txBody>
      </p:sp>
      <p:sp>
        <p:nvSpPr>
          <p:cNvPr id="261221" name="Line 101"/>
          <p:cNvSpPr>
            <a:spLocks noChangeShapeType="1"/>
          </p:cNvSpPr>
          <p:nvPr/>
        </p:nvSpPr>
        <p:spPr bwMode="auto">
          <a:xfrm>
            <a:off x="6553200" y="3733800"/>
            <a:ext cx="0" cy="685800"/>
          </a:xfrm>
          <a:prstGeom prst="line">
            <a:avLst/>
          </a:prstGeom>
          <a:noFill/>
          <a:ln w="9525">
            <a:solidFill>
              <a:schemeClr val="tx1"/>
            </a:solidFill>
            <a:round/>
            <a:headEnd/>
            <a:tailEnd/>
          </a:ln>
          <a:effectLst/>
        </p:spPr>
        <p:txBody>
          <a:bodyPr wrap="none"/>
          <a:lstStyle/>
          <a:p>
            <a:endParaRPr lang="en-US"/>
          </a:p>
        </p:txBody>
      </p:sp>
      <p:sp>
        <p:nvSpPr>
          <p:cNvPr id="261222"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61223"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61224"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1225"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1226"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227"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1228" name="Line 108"/>
          <p:cNvSpPr>
            <a:spLocks noChangeShapeType="1"/>
          </p:cNvSpPr>
          <p:nvPr/>
        </p:nvSpPr>
        <p:spPr bwMode="auto">
          <a:xfrm flipH="1">
            <a:off x="3048000" y="3048000"/>
            <a:ext cx="457200" cy="533400"/>
          </a:xfrm>
          <a:prstGeom prst="line">
            <a:avLst/>
          </a:prstGeom>
          <a:noFill/>
          <a:ln w="38100">
            <a:solidFill>
              <a:schemeClr val="tx1"/>
            </a:solidFill>
            <a:round/>
            <a:headEnd/>
            <a:tailEnd/>
          </a:ln>
          <a:effectLst/>
        </p:spPr>
        <p:txBody>
          <a:bodyPr wrap="none"/>
          <a:lstStyle/>
          <a:p>
            <a:endParaRPr lang="en-US"/>
          </a:p>
        </p:txBody>
      </p:sp>
      <p:sp>
        <p:nvSpPr>
          <p:cNvPr id="261229" name="Line 109"/>
          <p:cNvSpPr>
            <a:spLocks noChangeShapeType="1"/>
          </p:cNvSpPr>
          <p:nvPr/>
        </p:nvSpPr>
        <p:spPr bwMode="auto">
          <a:xfrm flipH="1">
            <a:off x="3962400" y="3048000"/>
            <a:ext cx="609600" cy="533400"/>
          </a:xfrm>
          <a:prstGeom prst="line">
            <a:avLst/>
          </a:prstGeom>
          <a:noFill/>
          <a:ln w="9525">
            <a:solidFill>
              <a:schemeClr val="tx1"/>
            </a:solidFill>
            <a:round/>
            <a:headEnd/>
            <a:tailEnd/>
          </a:ln>
          <a:effectLst/>
        </p:spPr>
        <p:txBody>
          <a:bodyPr wrap="none"/>
          <a:lstStyle/>
          <a:p>
            <a:endParaRPr lang="en-US"/>
          </a:p>
        </p:txBody>
      </p:sp>
      <p:sp>
        <p:nvSpPr>
          <p:cNvPr id="261230"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p:spPr>
        <p:txBody>
          <a:bodyPr wrap="none"/>
          <a:lstStyle/>
          <a:p>
            <a:endParaRPr lang="en-US"/>
          </a:p>
        </p:txBody>
      </p:sp>
      <p:sp>
        <p:nvSpPr>
          <p:cNvPr id="261231" name="Line 111"/>
          <p:cNvSpPr>
            <a:spLocks noChangeShapeType="1"/>
          </p:cNvSpPr>
          <p:nvPr/>
        </p:nvSpPr>
        <p:spPr bwMode="auto">
          <a:xfrm>
            <a:off x="5638800" y="3048000"/>
            <a:ext cx="0" cy="533400"/>
          </a:xfrm>
          <a:prstGeom prst="line">
            <a:avLst/>
          </a:prstGeom>
          <a:noFill/>
          <a:ln w="9525">
            <a:solidFill>
              <a:schemeClr val="tx1"/>
            </a:solidFill>
            <a:round/>
            <a:headEnd/>
            <a:tailEnd/>
          </a:ln>
          <a:effectLst/>
        </p:spPr>
        <p:txBody>
          <a:bodyPr wrap="none"/>
          <a:lstStyle/>
          <a:p>
            <a:endParaRPr lang="en-US"/>
          </a:p>
        </p:txBody>
      </p:sp>
      <p:sp>
        <p:nvSpPr>
          <p:cNvPr id="261232"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p:spPr>
        <p:txBody>
          <a:bodyPr wrap="none"/>
          <a:lstStyle/>
          <a:p>
            <a:endParaRPr lang="en-US"/>
          </a:p>
        </p:txBody>
      </p:sp>
      <p:sp>
        <p:nvSpPr>
          <p:cNvPr id="261233"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61234" name="Line 114"/>
          <p:cNvSpPr>
            <a:spLocks noChangeShapeType="1"/>
          </p:cNvSpPr>
          <p:nvPr/>
        </p:nvSpPr>
        <p:spPr bwMode="auto">
          <a:xfrm flipH="1">
            <a:off x="3505200" y="2438400"/>
            <a:ext cx="533400" cy="457200"/>
          </a:xfrm>
          <a:prstGeom prst="line">
            <a:avLst/>
          </a:prstGeom>
          <a:noFill/>
          <a:ln w="38100">
            <a:solidFill>
              <a:schemeClr val="tx1"/>
            </a:solidFill>
            <a:round/>
            <a:headEnd/>
            <a:tailEnd/>
          </a:ln>
          <a:effectLst/>
        </p:spPr>
        <p:txBody>
          <a:bodyPr wrap="none"/>
          <a:lstStyle/>
          <a:p>
            <a:endParaRPr lang="en-US"/>
          </a:p>
        </p:txBody>
      </p:sp>
      <p:sp>
        <p:nvSpPr>
          <p:cNvPr id="261235" name="Line 115"/>
          <p:cNvSpPr>
            <a:spLocks noChangeShapeType="1"/>
          </p:cNvSpPr>
          <p:nvPr/>
        </p:nvSpPr>
        <p:spPr bwMode="auto">
          <a:xfrm>
            <a:off x="4038600" y="2438400"/>
            <a:ext cx="533400" cy="457200"/>
          </a:xfrm>
          <a:prstGeom prst="line">
            <a:avLst/>
          </a:prstGeom>
          <a:noFill/>
          <a:ln w="9525">
            <a:solidFill>
              <a:schemeClr val="tx1"/>
            </a:solidFill>
            <a:round/>
            <a:headEnd/>
            <a:tailEnd/>
          </a:ln>
          <a:effectLst/>
        </p:spPr>
        <p:txBody>
          <a:bodyPr wrap="none"/>
          <a:lstStyle/>
          <a:p>
            <a:endParaRPr lang="en-US"/>
          </a:p>
        </p:txBody>
      </p:sp>
      <p:sp>
        <p:nvSpPr>
          <p:cNvPr id="261236"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p:spPr>
        <p:txBody>
          <a:bodyPr wrap="none"/>
          <a:lstStyle/>
          <a:p>
            <a:endParaRPr lang="en-US"/>
          </a:p>
        </p:txBody>
      </p:sp>
      <p:sp>
        <p:nvSpPr>
          <p:cNvPr id="261237"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61238"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p:spPr>
        <p:txBody>
          <a:bodyPr wrap="none"/>
          <a:lstStyle/>
          <a:p>
            <a:endParaRPr lang="en-US"/>
          </a:p>
        </p:txBody>
      </p:sp>
      <p:sp>
        <p:nvSpPr>
          <p:cNvPr id="261239"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p:spPr>
        <p:txBody>
          <a:bodyPr wrap="none"/>
          <a:lstStyle/>
          <a:p>
            <a:endParaRPr lang="en-US"/>
          </a:p>
        </p:txBody>
      </p:sp>
      <p:sp>
        <p:nvSpPr>
          <p:cNvPr id="261240" name="Text Box 120"/>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1241" name="Text Box 121"/>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1242" name="Text Box 122"/>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1243" name="Text Box 123"/>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1244" name="Text Box 124"/>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1245" name="Text Box 125"/>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1246" name="Text Box 126"/>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1247" name="Text Box 127"/>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1248" name="Text Box 128"/>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1249" name="Text Box 129"/>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1250" name="Text Box 130"/>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1251" name="Text Box 131"/>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1252" name="Text Box 132"/>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1253" name="Text Box 133"/>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1254" name="Text Box 134"/>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61255" name="Text Box 135"/>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1256" name="Text Box 136"/>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1257" name="Text Box 137"/>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1258" name="Text Box 138"/>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61259" name="Text Box 139"/>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1260" name="Text Box 140"/>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1261" name="Text Box 141"/>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1262" name="Text Box 142"/>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1263" name="Text Box 143"/>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1264" name="Text Box 144"/>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1265" name="Text Box 145"/>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61267" name="Text Box 147"/>
          <p:cNvSpPr txBox="1">
            <a:spLocks noChangeArrowheads="1"/>
          </p:cNvSpPr>
          <p:nvPr/>
        </p:nvSpPr>
        <p:spPr bwMode="auto">
          <a:xfrm>
            <a:off x="2667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61268" name="Text Box 148"/>
          <p:cNvSpPr txBox="1">
            <a:spLocks noChangeArrowheads="1"/>
          </p:cNvSpPr>
          <p:nvPr/>
        </p:nvSpPr>
        <p:spPr bwMode="auto">
          <a:xfrm>
            <a:off x="32004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261270" name="Text Box 150"/>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61271" name="Text Box 151"/>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61272" name="Text Box 152"/>
          <p:cNvSpPr txBox="1">
            <a:spLocks noChangeArrowheads="1"/>
          </p:cNvSpPr>
          <p:nvPr/>
        </p:nvSpPr>
        <p:spPr bwMode="auto">
          <a:xfrm>
            <a:off x="25908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61273" name="Text Box 153"/>
          <p:cNvSpPr txBox="1">
            <a:spLocks noChangeArrowheads="1"/>
          </p:cNvSpPr>
          <p:nvPr/>
        </p:nvSpPr>
        <p:spPr bwMode="auto">
          <a:xfrm>
            <a:off x="30480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3</a:t>
            </a:r>
          </a:p>
        </p:txBody>
      </p:sp>
      <p:sp>
        <p:nvSpPr>
          <p:cNvPr id="261274" name="Text Box 154"/>
          <p:cNvSpPr txBox="1">
            <a:spLocks noChangeArrowheads="1"/>
          </p:cNvSpPr>
          <p:nvPr/>
        </p:nvSpPr>
        <p:spPr bwMode="auto">
          <a:xfrm>
            <a:off x="3733800" y="22177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153" name="TextBox 152"/>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4" name="TextBox 153"/>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55" name="TextBox 154"/>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6" name="TextBox 155"/>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57" name="TextBox 156"/>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8" name="TextBox 157"/>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539038222"/>
      </p:ext>
    </p:extLst>
  </p:cSld>
  <p:clrMapOvr>
    <a:masterClrMapping/>
  </p:clrMapOvr>
  <mc:AlternateContent xmlns:mc="http://schemas.openxmlformats.org/markup-compatibility/2006" xmlns:p14="http://schemas.microsoft.com/office/powerpoint/2010/main">
    <mc:Choice Requires="p14">
      <p:transition spd="slow" p14:dur="2000" advTm="5109"/>
    </mc:Choice>
    <mc:Fallback xmlns="">
      <p:transition spd="slow" advTm="5109"/>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r>
              <a:rPr lang="en-US"/>
              <a:t>Example</a:t>
            </a:r>
          </a:p>
        </p:txBody>
      </p:sp>
      <p:sp>
        <p:nvSpPr>
          <p:cNvPr id="262147"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48"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49"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2150"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51"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52"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2153"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2154"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55"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56"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2157"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2158"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59"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60"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61"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2162"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63"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64"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65"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66"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67"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2168"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2169"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2170"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2171"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72"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2173"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2174"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75"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76" name="Rectangle 32"/>
          <p:cNvSpPr>
            <a:spLocks noChangeArrowheads="1"/>
          </p:cNvSpPr>
          <p:nvPr/>
        </p:nvSpPr>
        <p:spPr bwMode="auto">
          <a:xfrm>
            <a:off x="4648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77"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78" name="Rectangle 34"/>
          <p:cNvSpPr>
            <a:spLocks noChangeArrowheads="1"/>
          </p:cNvSpPr>
          <p:nvPr/>
        </p:nvSpPr>
        <p:spPr bwMode="auto">
          <a:xfrm>
            <a:off x="4876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79"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80"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81"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82"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83"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84"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85"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86"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87"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88"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189"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2190"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2191"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2192"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2193"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2194"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2195"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2196"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2197"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2198"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2199"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2200"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2201" name="Rectangle 57"/>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2202"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62203"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62204" name="Line 60"/>
          <p:cNvSpPr>
            <a:spLocks noChangeShapeType="1"/>
          </p:cNvSpPr>
          <p:nvPr/>
        </p:nvSpPr>
        <p:spPr bwMode="auto">
          <a:xfrm>
            <a:off x="5181600" y="5410200"/>
            <a:ext cx="0" cy="609600"/>
          </a:xfrm>
          <a:prstGeom prst="line">
            <a:avLst/>
          </a:prstGeom>
          <a:noFill/>
          <a:ln w="9525">
            <a:solidFill>
              <a:schemeClr val="tx1"/>
            </a:solidFill>
            <a:round/>
            <a:headEnd/>
            <a:tailEnd/>
          </a:ln>
          <a:effectLst/>
        </p:spPr>
        <p:txBody>
          <a:bodyPr wrap="none"/>
          <a:lstStyle/>
          <a:p>
            <a:endParaRPr lang="en-US"/>
          </a:p>
        </p:txBody>
      </p:sp>
      <p:sp>
        <p:nvSpPr>
          <p:cNvPr id="262205"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p:spPr>
        <p:txBody>
          <a:bodyPr wrap="none"/>
          <a:lstStyle/>
          <a:p>
            <a:endParaRPr lang="en-US"/>
          </a:p>
        </p:txBody>
      </p:sp>
      <p:sp>
        <p:nvSpPr>
          <p:cNvPr id="262206" name="Line 62"/>
          <p:cNvSpPr>
            <a:spLocks noChangeShapeType="1"/>
          </p:cNvSpPr>
          <p:nvPr/>
        </p:nvSpPr>
        <p:spPr bwMode="auto">
          <a:xfrm>
            <a:off x="5638800" y="5410200"/>
            <a:ext cx="0" cy="609600"/>
          </a:xfrm>
          <a:prstGeom prst="line">
            <a:avLst/>
          </a:prstGeom>
          <a:noFill/>
          <a:ln w="9525">
            <a:solidFill>
              <a:schemeClr val="tx1"/>
            </a:solidFill>
            <a:round/>
            <a:headEnd/>
            <a:tailEnd/>
          </a:ln>
          <a:effectLst/>
        </p:spPr>
        <p:txBody>
          <a:bodyPr wrap="none"/>
          <a:lstStyle/>
          <a:p>
            <a:endParaRPr lang="en-US"/>
          </a:p>
        </p:txBody>
      </p:sp>
      <p:sp>
        <p:nvSpPr>
          <p:cNvPr id="262207"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p:spPr>
        <p:txBody>
          <a:bodyPr wrap="none"/>
          <a:lstStyle/>
          <a:p>
            <a:endParaRPr lang="en-US"/>
          </a:p>
        </p:txBody>
      </p:sp>
      <p:sp>
        <p:nvSpPr>
          <p:cNvPr id="262208" name="Line 64"/>
          <p:cNvSpPr>
            <a:spLocks noChangeShapeType="1"/>
          </p:cNvSpPr>
          <p:nvPr/>
        </p:nvSpPr>
        <p:spPr bwMode="auto">
          <a:xfrm>
            <a:off x="6096000" y="5410200"/>
            <a:ext cx="0" cy="609600"/>
          </a:xfrm>
          <a:prstGeom prst="line">
            <a:avLst/>
          </a:prstGeom>
          <a:noFill/>
          <a:ln w="9525">
            <a:solidFill>
              <a:schemeClr val="tx1"/>
            </a:solidFill>
            <a:round/>
            <a:headEnd/>
            <a:tailEnd/>
          </a:ln>
          <a:effectLst/>
        </p:spPr>
        <p:txBody>
          <a:bodyPr wrap="none"/>
          <a:lstStyle/>
          <a:p>
            <a:endParaRPr lang="en-US"/>
          </a:p>
        </p:txBody>
      </p:sp>
      <p:sp>
        <p:nvSpPr>
          <p:cNvPr id="262209"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p:spPr>
        <p:txBody>
          <a:bodyPr wrap="none"/>
          <a:lstStyle/>
          <a:p>
            <a:endParaRPr lang="en-US"/>
          </a:p>
        </p:txBody>
      </p:sp>
      <p:sp>
        <p:nvSpPr>
          <p:cNvPr id="262210" name="Line 66"/>
          <p:cNvSpPr>
            <a:spLocks noChangeShapeType="1"/>
          </p:cNvSpPr>
          <p:nvPr/>
        </p:nvSpPr>
        <p:spPr bwMode="auto">
          <a:xfrm>
            <a:off x="6553200" y="5410200"/>
            <a:ext cx="0" cy="609600"/>
          </a:xfrm>
          <a:prstGeom prst="line">
            <a:avLst/>
          </a:prstGeom>
          <a:noFill/>
          <a:ln w="9525">
            <a:solidFill>
              <a:schemeClr val="tx1"/>
            </a:solidFill>
            <a:round/>
            <a:headEnd/>
            <a:tailEnd/>
          </a:ln>
          <a:effectLst/>
        </p:spPr>
        <p:txBody>
          <a:bodyPr wrap="none"/>
          <a:lstStyle/>
          <a:p>
            <a:endParaRPr lang="en-US"/>
          </a:p>
        </p:txBody>
      </p:sp>
      <p:sp>
        <p:nvSpPr>
          <p:cNvPr id="262211"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p:spPr>
        <p:txBody>
          <a:bodyPr wrap="none"/>
          <a:lstStyle/>
          <a:p>
            <a:endParaRPr lang="en-US"/>
          </a:p>
        </p:txBody>
      </p:sp>
      <p:sp>
        <p:nvSpPr>
          <p:cNvPr id="262212" name="Line 68"/>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62213"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62214"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p:spPr>
        <p:txBody>
          <a:bodyPr wrap="none"/>
          <a:lstStyle/>
          <a:p>
            <a:endParaRPr lang="en-US"/>
          </a:p>
        </p:txBody>
      </p:sp>
      <p:sp>
        <p:nvSpPr>
          <p:cNvPr id="262215"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2216" name="Line 72"/>
          <p:cNvSpPr>
            <a:spLocks noChangeShapeType="1"/>
          </p:cNvSpPr>
          <p:nvPr/>
        </p:nvSpPr>
        <p:spPr bwMode="auto">
          <a:xfrm>
            <a:off x="2438400" y="5410200"/>
            <a:ext cx="0" cy="609600"/>
          </a:xfrm>
          <a:prstGeom prst="line">
            <a:avLst/>
          </a:prstGeom>
          <a:noFill/>
          <a:ln w="19050">
            <a:solidFill>
              <a:schemeClr val="tx1"/>
            </a:solidFill>
            <a:round/>
            <a:headEnd/>
            <a:tailEnd/>
          </a:ln>
          <a:effectLst/>
        </p:spPr>
        <p:txBody>
          <a:bodyPr wrap="none"/>
          <a:lstStyle/>
          <a:p>
            <a:endParaRPr lang="en-US"/>
          </a:p>
        </p:txBody>
      </p:sp>
      <p:sp>
        <p:nvSpPr>
          <p:cNvPr id="262217"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2218" name="Line 74"/>
          <p:cNvSpPr>
            <a:spLocks noChangeShapeType="1"/>
          </p:cNvSpPr>
          <p:nvPr/>
        </p:nvSpPr>
        <p:spPr bwMode="auto">
          <a:xfrm>
            <a:off x="4724400" y="5410200"/>
            <a:ext cx="0" cy="609600"/>
          </a:xfrm>
          <a:prstGeom prst="line">
            <a:avLst/>
          </a:prstGeom>
          <a:noFill/>
          <a:ln w="9525">
            <a:solidFill>
              <a:schemeClr val="tx1"/>
            </a:solidFill>
            <a:round/>
            <a:headEnd/>
            <a:tailEnd/>
          </a:ln>
          <a:effectLst/>
        </p:spPr>
        <p:txBody>
          <a:bodyPr wrap="none"/>
          <a:lstStyle/>
          <a:p>
            <a:endParaRPr lang="en-US"/>
          </a:p>
        </p:txBody>
      </p:sp>
      <p:sp>
        <p:nvSpPr>
          <p:cNvPr id="262219" name="Line 75"/>
          <p:cNvSpPr>
            <a:spLocks noChangeShapeType="1"/>
          </p:cNvSpPr>
          <p:nvPr/>
        </p:nvSpPr>
        <p:spPr bwMode="auto">
          <a:xfrm>
            <a:off x="4724400" y="5410200"/>
            <a:ext cx="228600" cy="609600"/>
          </a:xfrm>
          <a:prstGeom prst="line">
            <a:avLst/>
          </a:prstGeom>
          <a:noFill/>
          <a:ln w="9525">
            <a:solidFill>
              <a:schemeClr val="tx1"/>
            </a:solidFill>
            <a:round/>
            <a:headEnd/>
            <a:tailEnd/>
          </a:ln>
          <a:effectLst/>
        </p:spPr>
        <p:txBody>
          <a:bodyPr wrap="none"/>
          <a:lstStyle/>
          <a:p>
            <a:endParaRPr lang="en-US"/>
          </a:p>
        </p:txBody>
      </p:sp>
      <p:sp>
        <p:nvSpPr>
          <p:cNvPr id="262220" name="Line 76"/>
          <p:cNvSpPr>
            <a:spLocks noChangeShapeType="1"/>
          </p:cNvSpPr>
          <p:nvPr/>
        </p:nvSpPr>
        <p:spPr bwMode="auto">
          <a:xfrm>
            <a:off x="4267200" y="5410200"/>
            <a:ext cx="0" cy="609600"/>
          </a:xfrm>
          <a:prstGeom prst="line">
            <a:avLst/>
          </a:prstGeom>
          <a:noFill/>
          <a:ln w="38100">
            <a:solidFill>
              <a:schemeClr val="tx1"/>
            </a:solidFill>
            <a:round/>
            <a:headEnd/>
            <a:tailEnd/>
          </a:ln>
          <a:effectLst/>
        </p:spPr>
        <p:txBody>
          <a:bodyPr wrap="none"/>
          <a:lstStyle/>
          <a:p>
            <a:endParaRPr lang="en-US"/>
          </a:p>
        </p:txBody>
      </p:sp>
      <p:sp>
        <p:nvSpPr>
          <p:cNvPr id="262221" name="Line 77"/>
          <p:cNvSpPr>
            <a:spLocks noChangeShapeType="1"/>
          </p:cNvSpPr>
          <p:nvPr/>
        </p:nvSpPr>
        <p:spPr bwMode="auto">
          <a:xfrm>
            <a:off x="4267200" y="5410200"/>
            <a:ext cx="228600" cy="609600"/>
          </a:xfrm>
          <a:prstGeom prst="line">
            <a:avLst/>
          </a:prstGeom>
          <a:noFill/>
          <a:ln w="9525">
            <a:solidFill>
              <a:schemeClr val="tx1"/>
            </a:solidFill>
            <a:round/>
            <a:headEnd/>
            <a:tailEnd/>
          </a:ln>
          <a:effectLst/>
        </p:spPr>
        <p:txBody>
          <a:bodyPr wrap="none"/>
          <a:lstStyle/>
          <a:p>
            <a:endParaRPr lang="en-US"/>
          </a:p>
        </p:txBody>
      </p:sp>
      <p:sp>
        <p:nvSpPr>
          <p:cNvPr id="262222" name="Line 78"/>
          <p:cNvSpPr>
            <a:spLocks noChangeShapeType="1"/>
          </p:cNvSpPr>
          <p:nvPr/>
        </p:nvSpPr>
        <p:spPr bwMode="auto">
          <a:xfrm>
            <a:off x="2895600" y="5410200"/>
            <a:ext cx="0" cy="609600"/>
          </a:xfrm>
          <a:prstGeom prst="line">
            <a:avLst/>
          </a:prstGeom>
          <a:noFill/>
          <a:ln w="19050">
            <a:solidFill>
              <a:schemeClr val="tx1"/>
            </a:solidFill>
            <a:round/>
            <a:headEnd/>
            <a:tailEnd/>
          </a:ln>
          <a:effectLst/>
        </p:spPr>
        <p:txBody>
          <a:bodyPr wrap="none"/>
          <a:lstStyle/>
          <a:p>
            <a:endParaRPr lang="en-US"/>
          </a:p>
        </p:txBody>
      </p:sp>
      <p:sp>
        <p:nvSpPr>
          <p:cNvPr id="262223"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2224"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p:spPr>
        <p:txBody>
          <a:bodyPr wrap="none"/>
          <a:lstStyle/>
          <a:p>
            <a:endParaRPr lang="en-US"/>
          </a:p>
        </p:txBody>
      </p:sp>
      <p:sp>
        <p:nvSpPr>
          <p:cNvPr id="262225"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2226"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62227" name="Line 83"/>
          <p:cNvSpPr>
            <a:spLocks noChangeShapeType="1"/>
          </p:cNvSpPr>
          <p:nvPr/>
        </p:nvSpPr>
        <p:spPr bwMode="auto">
          <a:xfrm>
            <a:off x="2438400" y="4572000"/>
            <a:ext cx="0" cy="685800"/>
          </a:xfrm>
          <a:prstGeom prst="line">
            <a:avLst/>
          </a:prstGeom>
          <a:noFill/>
          <a:ln w="19050">
            <a:solidFill>
              <a:schemeClr val="tx1"/>
            </a:solidFill>
            <a:round/>
            <a:headEnd/>
            <a:tailEnd/>
          </a:ln>
          <a:effectLst/>
        </p:spPr>
        <p:txBody>
          <a:bodyPr wrap="none"/>
          <a:lstStyle/>
          <a:p>
            <a:endParaRPr lang="en-US"/>
          </a:p>
        </p:txBody>
      </p:sp>
      <p:sp>
        <p:nvSpPr>
          <p:cNvPr id="262228"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62229" name="Line 85"/>
          <p:cNvSpPr>
            <a:spLocks noChangeShapeType="1"/>
          </p:cNvSpPr>
          <p:nvPr/>
        </p:nvSpPr>
        <p:spPr bwMode="auto">
          <a:xfrm>
            <a:off x="4724400" y="4572000"/>
            <a:ext cx="0" cy="685800"/>
          </a:xfrm>
          <a:prstGeom prst="line">
            <a:avLst/>
          </a:prstGeom>
          <a:noFill/>
          <a:ln w="9525">
            <a:solidFill>
              <a:schemeClr val="tx1"/>
            </a:solidFill>
            <a:round/>
            <a:headEnd/>
            <a:tailEnd/>
          </a:ln>
          <a:effectLst/>
        </p:spPr>
        <p:txBody>
          <a:bodyPr wrap="none"/>
          <a:lstStyle/>
          <a:p>
            <a:endParaRPr lang="en-US"/>
          </a:p>
        </p:txBody>
      </p:sp>
      <p:sp>
        <p:nvSpPr>
          <p:cNvPr id="262230" name="Line 86"/>
          <p:cNvSpPr>
            <a:spLocks noChangeShapeType="1"/>
          </p:cNvSpPr>
          <p:nvPr/>
        </p:nvSpPr>
        <p:spPr bwMode="auto">
          <a:xfrm flipH="1">
            <a:off x="4267200" y="4572000"/>
            <a:ext cx="457200" cy="685800"/>
          </a:xfrm>
          <a:prstGeom prst="line">
            <a:avLst/>
          </a:prstGeom>
          <a:noFill/>
          <a:ln w="38100">
            <a:solidFill>
              <a:schemeClr val="tx1"/>
            </a:solidFill>
            <a:round/>
            <a:headEnd/>
            <a:tailEnd/>
          </a:ln>
          <a:effectLst/>
        </p:spPr>
        <p:txBody>
          <a:bodyPr wrap="none"/>
          <a:lstStyle/>
          <a:p>
            <a:endParaRPr lang="en-US"/>
          </a:p>
        </p:txBody>
      </p:sp>
      <p:sp>
        <p:nvSpPr>
          <p:cNvPr id="262231" name="Line 87"/>
          <p:cNvSpPr>
            <a:spLocks noChangeShapeType="1"/>
          </p:cNvSpPr>
          <p:nvPr/>
        </p:nvSpPr>
        <p:spPr bwMode="auto">
          <a:xfrm>
            <a:off x="6096000" y="4572000"/>
            <a:ext cx="0" cy="685800"/>
          </a:xfrm>
          <a:prstGeom prst="line">
            <a:avLst/>
          </a:prstGeom>
          <a:noFill/>
          <a:ln w="9525">
            <a:solidFill>
              <a:schemeClr val="tx1"/>
            </a:solidFill>
            <a:round/>
            <a:headEnd/>
            <a:tailEnd/>
          </a:ln>
          <a:effectLst/>
        </p:spPr>
        <p:txBody>
          <a:bodyPr wrap="none"/>
          <a:lstStyle/>
          <a:p>
            <a:endParaRPr lang="en-US"/>
          </a:p>
        </p:txBody>
      </p:sp>
      <p:sp>
        <p:nvSpPr>
          <p:cNvPr id="262232"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p:spPr>
        <p:txBody>
          <a:bodyPr wrap="none"/>
          <a:lstStyle/>
          <a:p>
            <a:endParaRPr lang="en-US"/>
          </a:p>
        </p:txBody>
      </p:sp>
      <p:sp>
        <p:nvSpPr>
          <p:cNvPr id="262233"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p:spPr>
        <p:txBody>
          <a:bodyPr wrap="none"/>
          <a:lstStyle/>
          <a:p>
            <a:endParaRPr lang="en-US"/>
          </a:p>
        </p:txBody>
      </p:sp>
      <p:sp>
        <p:nvSpPr>
          <p:cNvPr id="262234"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p:spPr>
        <p:txBody>
          <a:bodyPr wrap="none"/>
          <a:lstStyle/>
          <a:p>
            <a:endParaRPr lang="en-US"/>
          </a:p>
        </p:txBody>
      </p:sp>
      <p:sp>
        <p:nvSpPr>
          <p:cNvPr id="262235"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p:spPr>
        <p:txBody>
          <a:bodyPr wrap="none"/>
          <a:lstStyle/>
          <a:p>
            <a:endParaRPr lang="en-US"/>
          </a:p>
        </p:txBody>
      </p:sp>
      <p:sp>
        <p:nvSpPr>
          <p:cNvPr id="262236" name="Line 92"/>
          <p:cNvSpPr>
            <a:spLocks noChangeShapeType="1"/>
          </p:cNvSpPr>
          <p:nvPr/>
        </p:nvSpPr>
        <p:spPr bwMode="auto">
          <a:xfrm>
            <a:off x="5181600" y="4572000"/>
            <a:ext cx="0" cy="685800"/>
          </a:xfrm>
          <a:prstGeom prst="line">
            <a:avLst/>
          </a:prstGeom>
          <a:noFill/>
          <a:ln w="9525">
            <a:solidFill>
              <a:schemeClr val="tx1"/>
            </a:solidFill>
            <a:round/>
            <a:headEnd/>
            <a:tailEnd/>
          </a:ln>
          <a:effectLst/>
        </p:spPr>
        <p:txBody>
          <a:bodyPr wrap="none"/>
          <a:lstStyle/>
          <a:p>
            <a:endParaRPr lang="en-US"/>
          </a:p>
        </p:txBody>
      </p:sp>
      <p:sp>
        <p:nvSpPr>
          <p:cNvPr id="262237" name="Line 93"/>
          <p:cNvSpPr>
            <a:spLocks noChangeShapeType="1"/>
          </p:cNvSpPr>
          <p:nvPr/>
        </p:nvSpPr>
        <p:spPr bwMode="auto">
          <a:xfrm>
            <a:off x="6553200" y="4572000"/>
            <a:ext cx="0" cy="685800"/>
          </a:xfrm>
          <a:prstGeom prst="line">
            <a:avLst/>
          </a:prstGeom>
          <a:noFill/>
          <a:ln w="9525">
            <a:solidFill>
              <a:schemeClr val="tx1"/>
            </a:solidFill>
            <a:round/>
            <a:headEnd/>
            <a:tailEnd/>
          </a:ln>
          <a:effectLst/>
        </p:spPr>
        <p:txBody>
          <a:bodyPr wrap="none"/>
          <a:lstStyle/>
          <a:p>
            <a:endParaRPr lang="en-US"/>
          </a:p>
        </p:txBody>
      </p:sp>
      <p:sp>
        <p:nvSpPr>
          <p:cNvPr id="262238" name="Line 94"/>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62239"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62240"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p:spPr>
        <p:txBody>
          <a:bodyPr wrap="none"/>
          <a:lstStyle/>
          <a:p>
            <a:endParaRPr lang="en-US"/>
          </a:p>
        </p:txBody>
      </p:sp>
      <p:sp>
        <p:nvSpPr>
          <p:cNvPr id="262241"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p:spPr>
        <p:txBody>
          <a:bodyPr wrap="none"/>
          <a:lstStyle/>
          <a:p>
            <a:endParaRPr lang="en-US"/>
          </a:p>
        </p:txBody>
      </p:sp>
      <p:sp>
        <p:nvSpPr>
          <p:cNvPr id="262242" name="Line 98"/>
          <p:cNvSpPr>
            <a:spLocks noChangeShapeType="1"/>
          </p:cNvSpPr>
          <p:nvPr/>
        </p:nvSpPr>
        <p:spPr bwMode="auto">
          <a:xfrm>
            <a:off x="3962400" y="3733800"/>
            <a:ext cx="762000" cy="685800"/>
          </a:xfrm>
          <a:prstGeom prst="line">
            <a:avLst/>
          </a:prstGeom>
          <a:noFill/>
          <a:ln w="38100">
            <a:solidFill>
              <a:schemeClr val="tx1"/>
            </a:solidFill>
            <a:round/>
            <a:headEnd/>
            <a:tailEnd/>
          </a:ln>
          <a:effectLst/>
        </p:spPr>
        <p:txBody>
          <a:bodyPr wrap="none"/>
          <a:lstStyle/>
          <a:p>
            <a:endParaRPr lang="en-US"/>
          </a:p>
        </p:txBody>
      </p:sp>
      <p:sp>
        <p:nvSpPr>
          <p:cNvPr id="262243"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p:spPr>
        <p:txBody>
          <a:bodyPr wrap="none"/>
          <a:lstStyle/>
          <a:p>
            <a:endParaRPr lang="en-US"/>
          </a:p>
        </p:txBody>
      </p:sp>
      <p:sp>
        <p:nvSpPr>
          <p:cNvPr id="262244"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p:spPr>
        <p:txBody>
          <a:bodyPr wrap="none"/>
          <a:lstStyle/>
          <a:p>
            <a:endParaRPr lang="en-US"/>
          </a:p>
        </p:txBody>
      </p:sp>
      <p:sp>
        <p:nvSpPr>
          <p:cNvPr id="262245" name="Line 101"/>
          <p:cNvSpPr>
            <a:spLocks noChangeShapeType="1"/>
          </p:cNvSpPr>
          <p:nvPr/>
        </p:nvSpPr>
        <p:spPr bwMode="auto">
          <a:xfrm>
            <a:off x="6553200" y="3733800"/>
            <a:ext cx="0" cy="685800"/>
          </a:xfrm>
          <a:prstGeom prst="line">
            <a:avLst/>
          </a:prstGeom>
          <a:noFill/>
          <a:ln w="9525">
            <a:solidFill>
              <a:schemeClr val="tx1"/>
            </a:solidFill>
            <a:round/>
            <a:headEnd/>
            <a:tailEnd/>
          </a:ln>
          <a:effectLst/>
        </p:spPr>
        <p:txBody>
          <a:bodyPr wrap="none"/>
          <a:lstStyle/>
          <a:p>
            <a:endParaRPr lang="en-US"/>
          </a:p>
        </p:txBody>
      </p:sp>
      <p:sp>
        <p:nvSpPr>
          <p:cNvPr id="262246"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62247"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62248"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2249"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2250"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251"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2252"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p:spPr>
        <p:txBody>
          <a:bodyPr wrap="none"/>
          <a:lstStyle/>
          <a:p>
            <a:endParaRPr lang="en-US"/>
          </a:p>
        </p:txBody>
      </p:sp>
      <p:sp>
        <p:nvSpPr>
          <p:cNvPr id="262253" name="Line 109"/>
          <p:cNvSpPr>
            <a:spLocks noChangeShapeType="1"/>
          </p:cNvSpPr>
          <p:nvPr/>
        </p:nvSpPr>
        <p:spPr bwMode="auto">
          <a:xfrm flipH="1">
            <a:off x="3962400" y="3048000"/>
            <a:ext cx="609600" cy="533400"/>
          </a:xfrm>
          <a:prstGeom prst="line">
            <a:avLst/>
          </a:prstGeom>
          <a:noFill/>
          <a:ln w="38100">
            <a:solidFill>
              <a:schemeClr val="tx1"/>
            </a:solidFill>
            <a:round/>
            <a:headEnd/>
            <a:tailEnd/>
          </a:ln>
          <a:effectLst/>
        </p:spPr>
        <p:txBody>
          <a:bodyPr wrap="none"/>
          <a:lstStyle/>
          <a:p>
            <a:endParaRPr lang="en-US"/>
          </a:p>
        </p:txBody>
      </p:sp>
      <p:sp>
        <p:nvSpPr>
          <p:cNvPr id="262254"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p:spPr>
        <p:txBody>
          <a:bodyPr wrap="none"/>
          <a:lstStyle/>
          <a:p>
            <a:endParaRPr lang="en-US"/>
          </a:p>
        </p:txBody>
      </p:sp>
      <p:sp>
        <p:nvSpPr>
          <p:cNvPr id="262255" name="Line 111"/>
          <p:cNvSpPr>
            <a:spLocks noChangeShapeType="1"/>
          </p:cNvSpPr>
          <p:nvPr/>
        </p:nvSpPr>
        <p:spPr bwMode="auto">
          <a:xfrm>
            <a:off x="5638800" y="3048000"/>
            <a:ext cx="0" cy="533400"/>
          </a:xfrm>
          <a:prstGeom prst="line">
            <a:avLst/>
          </a:prstGeom>
          <a:noFill/>
          <a:ln w="9525">
            <a:solidFill>
              <a:schemeClr val="tx1"/>
            </a:solidFill>
            <a:round/>
            <a:headEnd/>
            <a:tailEnd/>
          </a:ln>
          <a:effectLst/>
        </p:spPr>
        <p:txBody>
          <a:bodyPr wrap="none"/>
          <a:lstStyle/>
          <a:p>
            <a:endParaRPr lang="en-US"/>
          </a:p>
        </p:txBody>
      </p:sp>
      <p:sp>
        <p:nvSpPr>
          <p:cNvPr id="262256"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p:spPr>
        <p:txBody>
          <a:bodyPr wrap="none"/>
          <a:lstStyle/>
          <a:p>
            <a:endParaRPr lang="en-US"/>
          </a:p>
        </p:txBody>
      </p:sp>
      <p:sp>
        <p:nvSpPr>
          <p:cNvPr id="262257"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62258"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p:spPr>
        <p:txBody>
          <a:bodyPr wrap="none"/>
          <a:lstStyle/>
          <a:p>
            <a:endParaRPr lang="en-US"/>
          </a:p>
        </p:txBody>
      </p:sp>
      <p:sp>
        <p:nvSpPr>
          <p:cNvPr id="262259" name="Line 115"/>
          <p:cNvSpPr>
            <a:spLocks noChangeShapeType="1"/>
          </p:cNvSpPr>
          <p:nvPr/>
        </p:nvSpPr>
        <p:spPr bwMode="auto">
          <a:xfrm>
            <a:off x="4038600" y="2438400"/>
            <a:ext cx="533400" cy="457200"/>
          </a:xfrm>
          <a:prstGeom prst="line">
            <a:avLst/>
          </a:prstGeom>
          <a:noFill/>
          <a:ln w="38100">
            <a:solidFill>
              <a:schemeClr val="tx1"/>
            </a:solidFill>
            <a:round/>
            <a:headEnd/>
            <a:tailEnd/>
          </a:ln>
          <a:effectLst/>
        </p:spPr>
        <p:txBody>
          <a:bodyPr wrap="none"/>
          <a:lstStyle/>
          <a:p>
            <a:endParaRPr lang="en-US"/>
          </a:p>
        </p:txBody>
      </p:sp>
      <p:sp>
        <p:nvSpPr>
          <p:cNvPr id="262260"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p:spPr>
        <p:txBody>
          <a:bodyPr wrap="none"/>
          <a:lstStyle/>
          <a:p>
            <a:endParaRPr lang="en-US"/>
          </a:p>
        </p:txBody>
      </p:sp>
      <p:sp>
        <p:nvSpPr>
          <p:cNvPr id="262261"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62262"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p:spPr>
        <p:txBody>
          <a:bodyPr wrap="none"/>
          <a:lstStyle/>
          <a:p>
            <a:endParaRPr lang="en-US"/>
          </a:p>
        </p:txBody>
      </p:sp>
      <p:sp>
        <p:nvSpPr>
          <p:cNvPr id="262263"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p:spPr>
        <p:txBody>
          <a:bodyPr wrap="none"/>
          <a:lstStyle/>
          <a:p>
            <a:endParaRPr lang="en-US"/>
          </a:p>
        </p:txBody>
      </p:sp>
      <p:sp>
        <p:nvSpPr>
          <p:cNvPr id="262264" name="Text Box 120"/>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2265" name="Text Box 121"/>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2266" name="Text Box 122"/>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2267" name="Text Box 123"/>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2268" name="Text Box 124"/>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2269" name="Text Box 125"/>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2270" name="Text Box 126"/>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2271" name="Text Box 127"/>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2272" name="Text Box 128"/>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2273" name="Text Box 129"/>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2274" name="Text Box 130"/>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2275" name="Text Box 131"/>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2276" name="Text Box 132"/>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2277" name="Text Box 133"/>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2278" name="Text Box 134"/>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62279" name="Text Box 135"/>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2280" name="Text Box 136"/>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2281" name="Text Box 137"/>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2282" name="Text Box 138"/>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62283" name="Text Box 139"/>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2284" name="Text Box 140"/>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2285" name="Text Box 141"/>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2286" name="Text Box 142"/>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2287" name="Text Box 143"/>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2288" name="Text Box 144"/>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2289" name="Text Box 145"/>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62290" name="Text Box 146"/>
          <p:cNvSpPr txBox="1">
            <a:spLocks noChangeArrowheads="1"/>
          </p:cNvSpPr>
          <p:nvPr/>
        </p:nvSpPr>
        <p:spPr bwMode="auto">
          <a:xfrm>
            <a:off x="2667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62291" name="Text Box 147"/>
          <p:cNvSpPr txBox="1">
            <a:spLocks noChangeArrowheads="1"/>
          </p:cNvSpPr>
          <p:nvPr/>
        </p:nvSpPr>
        <p:spPr bwMode="auto">
          <a:xfrm>
            <a:off x="32004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262293" name="Text Box 149"/>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62294" name="Text Box 150"/>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62295" name="Text Box 151"/>
          <p:cNvSpPr txBox="1">
            <a:spLocks noChangeArrowheads="1"/>
          </p:cNvSpPr>
          <p:nvPr/>
        </p:nvSpPr>
        <p:spPr bwMode="auto">
          <a:xfrm>
            <a:off x="25908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62296" name="Text Box 152"/>
          <p:cNvSpPr txBox="1">
            <a:spLocks noChangeArrowheads="1"/>
          </p:cNvSpPr>
          <p:nvPr/>
        </p:nvSpPr>
        <p:spPr bwMode="auto">
          <a:xfrm>
            <a:off x="30480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3</a:t>
            </a:r>
          </a:p>
        </p:txBody>
      </p:sp>
      <p:sp>
        <p:nvSpPr>
          <p:cNvPr id="262297" name="Text Box 153"/>
          <p:cNvSpPr txBox="1">
            <a:spLocks noChangeArrowheads="1"/>
          </p:cNvSpPr>
          <p:nvPr/>
        </p:nvSpPr>
        <p:spPr bwMode="auto">
          <a:xfrm>
            <a:off x="3733800" y="22177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62302" name="Text Box 158"/>
          <p:cNvSpPr txBox="1">
            <a:spLocks noChangeArrowheads="1"/>
          </p:cNvSpPr>
          <p:nvPr/>
        </p:nvSpPr>
        <p:spPr bwMode="auto">
          <a:xfrm>
            <a:off x="39624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5</a:t>
            </a:r>
          </a:p>
        </p:txBody>
      </p:sp>
      <p:sp>
        <p:nvSpPr>
          <p:cNvPr id="154" name="TextBox 153"/>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5" name="TextBox 154"/>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56" name="TextBox 155"/>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7" name="TextBox 156"/>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58" name="TextBox 157"/>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9" name="TextBox 158"/>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1529374108"/>
      </p:ext>
    </p:extLst>
  </p:cSld>
  <p:clrMapOvr>
    <a:masterClrMapping/>
  </p:clrMapOvr>
  <mc:AlternateContent xmlns:mc="http://schemas.openxmlformats.org/markup-compatibility/2006" xmlns:p14="http://schemas.microsoft.com/office/powerpoint/2010/main">
    <mc:Choice Requires="p14">
      <p:transition spd="slow" p14:dur="2000" advTm="20120"/>
    </mc:Choice>
    <mc:Fallback xmlns="">
      <p:transition spd="slow" advTm="2012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Game Playing vs. the “Real World”</a:t>
            </a:r>
          </a:p>
        </p:txBody>
      </p:sp>
      <p:sp>
        <p:nvSpPr>
          <p:cNvPr id="314371" name="Rectangle 3"/>
          <p:cNvSpPr>
            <a:spLocks noGrp="1" noChangeArrowheads="1"/>
          </p:cNvSpPr>
          <p:nvPr>
            <p:ph idx="1"/>
          </p:nvPr>
        </p:nvSpPr>
        <p:spPr>
          <a:xfrm>
            <a:off x="457200" y="1600200"/>
            <a:ext cx="8229600" cy="5121275"/>
          </a:xfrm>
        </p:spPr>
        <p:txBody>
          <a:bodyPr>
            <a:normAutofit/>
          </a:bodyPr>
          <a:lstStyle/>
          <a:p>
            <a:r>
              <a:rPr lang="en-US" sz="2800" dirty="0"/>
              <a:t>Games are compact settings that mimic the uncertainty of interacting with the natural world</a:t>
            </a:r>
          </a:p>
          <a:p>
            <a:pPr marL="0" indent="0">
              <a:buNone/>
            </a:pPr>
            <a:endParaRPr lang="en-US" sz="2000" dirty="0"/>
          </a:p>
          <a:p>
            <a:r>
              <a:rPr lang="en-US" sz="2800" dirty="0"/>
              <a:t>Games are (kind of) like the real world:</a:t>
            </a:r>
          </a:p>
          <a:p>
            <a:pPr lvl="1"/>
            <a:r>
              <a:rPr lang="en-US" sz="2000" dirty="0"/>
              <a:t>I have a goal (to win) that I want to work/plan towards</a:t>
            </a:r>
          </a:p>
          <a:p>
            <a:pPr lvl="1"/>
            <a:r>
              <a:rPr lang="en-US" sz="2000" dirty="0"/>
              <a:t>I have to decide among many possible actions</a:t>
            </a:r>
          </a:p>
          <a:p>
            <a:pPr lvl="1"/>
            <a:r>
              <a:rPr lang="en-US" sz="2000" dirty="0"/>
              <a:t>Other agents can try to keep me form achieving my goal</a:t>
            </a:r>
            <a:br>
              <a:rPr lang="en-US" sz="2000" dirty="0"/>
            </a:br>
            <a:endParaRPr lang="en-US" sz="2000" dirty="0"/>
          </a:p>
          <a:p>
            <a:r>
              <a:rPr lang="en-US" sz="2800" dirty="0"/>
              <a:t>Game are much “simpler” than the real world:</a:t>
            </a:r>
          </a:p>
          <a:p>
            <a:pPr lvl="1"/>
            <a:r>
              <a:rPr lang="en-US" sz="2000" b="1" dirty="0"/>
              <a:t>Chess: </a:t>
            </a:r>
            <a:r>
              <a:rPr lang="en-US" sz="2000" dirty="0"/>
              <a:t>I need to know the rules of chess and the state of the chess board</a:t>
            </a:r>
          </a:p>
          <a:p>
            <a:pPr lvl="1"/>
            <a:r>
              <a:rPr lang="en-US" sz="2000" b="1" dirty="0"/>
              <a:t>Finding the right campus building: </a:t>
            </a:r>
            <a:r>
              <a:rPr lang="en-US" sz="2000" dirty="0"/>
              <a:t>So many things to consider</a:t>
            </a:r>
            <a:r>
              <a:rPr lang="is-IS" sz="2000" dirty="0"/>
              <a:t>…</a:t>
            </a:r>
            <a:endParaRPr lang="en-US" sz="2000" dirty="0"/>
          </a:p>
        </p:txBody>
      </p:sp>
      <p:sp>
        <p:nvSpPr>
          <p:cNvPr id="2" name="Slide Number Placeholder 1"/>
          <p:cNvSpPr>
            <a:spLocks noGrp="1"/>
          </p:cNvSpPr>
          <p:nvPr>
            <p:ph type="sldNum" sz="quarter" idx="12"/>
          </p:nvPr>
        </p:nvSpPr>
        <p:spPr/>
        <p:txBody>
          <a:bodyPr/>
          <a:lstStyle/>
          <a:p>
            <a:fld id="{73789AEE-AE55-4B76-982A-B7515E955428}" type="slidenum">
              <a:rPr lang="en-US" smtClean="0"/>
              <a:pPr/>
              <a:t>5</a:t>
            </a:fld>
            <a:endParaRPr lang="en-US"/>
          </a:p>
        </p:txBody>
      </p:sp>
    </p:spTree>
    <p:custDataLst>
      <p:tags r:id="rId1"/>
    </p:custDataLst>
    <p:extLst>
      <p:ext uri="{BB962C8B-B14F-4D97-AF65-F5344CB8AC3E}">
        <p14:creationId xmlns:p14="http://schemas.microsoft.com/office/powerpoint/2010/main" val="27507160"/>
      </p:ext>
    </p:extLst>
  </p:cSld>
  <p:clrMapOvr>
    <a:masterClrMapping/>
  </p:clrMapOvr>
  <mc:AlternateContent xmlns:mc="http://schemas.openxmlformats.org/markup-compatibility/2006" xmlns:p14="http://schemas.microsoft.com/office/powerpoint/2010/main">
    <mc:Choice Requires="p14">
      <p:transition spd="slow" p14:dur="2000" advTm="140349"/>
    </mc:Choice>
    <mc:Fallback xmlns="">
      <p:transition spd="slow" advTm="1403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43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437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437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437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437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437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437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437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lang="en-US"/>
              <a:t>Example</a:t>
            </a:r>
          </a:p>
        </p:txBody>
      </p:sp>
      <p:sp>
        <p:nvSpPr>
          <p:cNvPr id="264195"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196"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197"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4198"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199"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00"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4201"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4202"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03"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04"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4205"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4206"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07"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08"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09"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4210"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11"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12"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13"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14"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15"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4216"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4217"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4218"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4219"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20"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4221"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4222"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23"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24" name="Rectangle 32"/>
          <p:cNvSpPr>
            <a:spLocks noChangeArrowheads="1"/>
          </p:cNvSpPr>
          <p:nvPr/>
        </p:nvSpPr>
        <p:spPr bwMode="auto">
          <a:xfrm>
            <a:off x="4648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25"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26" name="Rectangle 34"/>
          <p:cNvSpPr>
            <a:spLocks noChangeArrowheads="1"/>
          </p:cNvSpPr>
          <p:nvPr/>
        </p:nvSpPr>
        <p:spPr bwMode="auto">
          <a:xfrm>
            <a:off x="4876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27"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28"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29"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30"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31"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32"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33"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34"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35"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36"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37"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4238"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4239"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4240"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4241"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4242"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4243"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4244"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4245"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4246"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4247"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4248"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4249" name="Rectangle 57"/>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4250"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64251"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64252" name="Line 60"/>
          <p:cNvSpPr>
            <a:spLocks noChangeShapeType="1"/>
          </p:cNvSpPr>
          <p:nvPr/>
        </p:nvSpPr>
        <p:spPr bwMode="auto">
          <a:xfrm>
            <a:off x="5181600" y="5410200"/>
            <a:ext cx="0" cy="609600"/>
          </a:xfrm>
          <a:prstGeom prst="line">
            <a:avLst/>
          </a:prstGeom>
          <a:noFill/>
          <a:ln w="9525">
            <a:solidFill>
              <a:schemeClr val="tx1"/>
            </a:solidFill>
            <a:round/>
            <a:headEnd/>
            <a:tailEnd/>
          </a:ln>
          <a:effectLst/>
        </p:spPr>
        <p:txBody>
          <a:bodyPr wrap="none"/>
          <a:lstStyle/>
          <a:p>
            <a:endParaRPr lang="en-US"/>
          </a:p>
        </p:txBody>
      </p:sp>
      <p:sp>
        <p:nvSpPr>
          <p:cNvPr id="264253"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p:spPr>
        <p:txBody>
          <a:bodyPr wrap="none"/>
          <a:lstStyle/>
          <a:p>
            <a:endParaRPr lang="en-US"/>
          </a:p>
        </p:txBody>
      </p:sp>
      <p:sp>
        <p:nvSpPr>
          <p:cNvPr id="264254" name="Line 62"/>
          <p:cNvSpPr>
            <a:spLocks noChangeShapeType="1"/>
          </p:cNvSpPr>
          <p:nvPr/>
        </p:nvSpPr>
        <p:spPr bwMode="auto">
          <a:xfrm>
            <a:off x="5638800" y="5410200"/>
            <a:ext cx="0" cy="609600"/>
          </a:xfrm>
          <a:prstGeom prst="line">
            <a:avLst/>
          </a:prstGeom>
          <a:noFill/>
          <a:ln w="9525">
            <a:solidFill>
              <a:schemeClr val="tx1"/>
            </a:solidFill>
            <a:round/>
            <a:headEnd/>
            <a:tailEnd/>
          </a:ln>
          <a:effectLst/>
        </p:spPr>
        <p:txBody>
          <a:bodyPr wrap="none"/>
          <a:lstStyle/>
          <a:p>
            <a:endParaRPr lang="en-US"/>
          </a:p>
        </p:txBody>
      </p:sp>
      <p:sp>
        <p:nvSpPr>
          <p:cNvPr id="264255"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p:spPr>
        <p:txBody>
          <a:bodyPr wrap="none"/>
          <a:lstStyle/>
          <a:p>
            <a:endParaRPr lang="en-US"/>
          </a:p>
        </p:txBody>
      </p:sp>
      <p:sp>
        <p:nvSpPr>
          <p:cNvPr id="264256" name="Line 64"/>
          <p:cNvSpPr>
            <a:spLocks noChangeShapeType="1"/>
          </p:cNvSpPr>
          <p:nvPr/>
        </p:nvSpPr>
        <p:spPr bwMode="auto">
          <a:xfrm>
            <a:off x="6096000" y="5410200"/>
            <a:ext cx="0" cy="609600"/>
          </a:xfrm>
          <a:prstGeom prst="line">
            <a:avLst/>
          </a:prstGeom>
          <a:noFill/>
          <a:ln w="9525">
            <a:solidFill>
              <a:schemeClr val="tx1"/>
            </a:solidFill>
            <a:round/>
            <a:headEnd/>
            <a:tailEnd/>
          </a:ln>
          <a:effectLst/>
        </p:spPr>
        <p:txBody>
          <a:bodyPr wrap="none"/>
          <a:lstStyle/>
          <a:p>
            <a:endParaRPr lang="en-US"/>
          </a:p>
        </p:txBody>
      </p:sp>
      <p:sp>
        <p:nvSpPr>
          <p:cNvPr id="264257"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p:spPr>
        <p:txBody>
          <a:bodyPr wrap="none"/>
          <a:lstStyle/>
          <a:p>
            <a:endParaRPr lang="en-US"/>
          </a:p>
        </p:txBody>
      </p:sp>
      <p:sp>
        <p:nvSpPr>
          <p:cNvPr id="264258" name="Line 66"/>
          <p:cNvSpPr>
            <a:spLocks noChangeShapeType="1"/>
          </p:cNvSpPr>
          <p:nvPr/>
        </p:nvSpPr>
        <p:spPr bwMode="auto">
          <a:xfrm>
            <a:off x="6553200" y="5410200"/>
            <a:ext cx="0" cy="609600"/>
          </a:xfrm>
          <a:prstGeom prst="line">
            <a:avLst/>
          </a:prstGeom>
          <a:noFill/>
          <a:ln w="9525">
            <a:solidFill>
              <a:schemeClr val="tx1"/>
            </a:solidFill>
            <a:round/>
            <a:headEnd/>
            <a:tailEnd/>
          </a:ln>
          <a:effectLst/>
        </p:spPr>
        <p:txBody>
          <a:bodyPr wrap="none"/>
          <a:lstStyle/>
          <a:p>
            <a:endParaRPr lang="en-US"/>
          </a:p>
        </p:txBody>
      </p:sp>
      <p:sp>
        <p:nvSpPr>
          <p:cNvPr id="264259"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p:spPr>
        <p:txBody>
          <a:bodyPr wrap="none"/>
          <a:lstStyle/>
          <a:p>
            <a:endParaRPr lang="en-US"/>
          </a:p>
        </p:txBody>
      </p:sp>
      <p:sp>
        <p:nvSpPr>
          <p:cNvPr id="264260" name="Line 68"/>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64261"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64262"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p:spPr>
        <p:txBody>
          <a:bodyPr wrap="none"/>
          <a:lstStyle/>
          <a:p>
            <a:endParaRPr lang="en-US"/>
          </a:p>
        </p:txBody>
      </p:sp>
      <p:sp>
        <p:nvSpPr>
          <p:cNvPr id="264263"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4264" name="Line 72"/>
          <p:cNvSpPr>
            <a:spLocks noChangeShapeType="1"/>
          </p:cNvSpPr>
          <p:nvPr/>
        </p:nvSpPr>
        <p:spPr bwMode="auto">
          <a:xfrm>
            <a:off x="2438400" y="5410200"/>
            <a:ext cx="0" cy="609600"/>
          </a:xfrm>
          <a:prstGeom prst="line">
            <a:avLst/>
          </a:prstGeom>
          <a:noFill/>
          <a:ln w="19050">
            <a:solidFill>
              <a:schemeClr val="tx1"/>
            </a:solidFill>
            <a:round/>
            <a:headEnd/>
            <a:tailEnd/>
          </a:ln>
          <a:effectLst/>
        </p:spPr>
        <p:txBody>
          <a:bodyPr wrap="none"/>
          <a:lstStyle/>
          <a:p>
            <a:endParaRPr lang="en-US"/>
          </a:p>
        </p:txBody>
      </p:sp>
      <p:sp>
        <p:nvSpPr>
          <p:cNvPr id="264265"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4266" name="Line 74"/>
          <p:cNvSpPr>
            <a:spLocks noChangeShapeType="1"/>
          </p:cNvSpPr>
          <p:nvPr/>
        </p:nvSpPr>
        <p:spPr bwMode="auto">
          <a:xfrm>
            <a:off x="4724400" y="5410200"/>
            <a:ext cx="0" cy="609600"/>
          </a:xfrm>
          <a:prstGeom prst="line">
            <a:avLst/>
          </a:prstGeom>
          <a:noFill/>
          <a:ln w="9525">
            <a:solidFill>
              <a:schemeClr val="tx1"/>
            </a:solidFill>
            <a:round/>
            <a:headEnd/>
            <a:tailEnd/>
          </a:ln>
          <a:effectLst/>
        </p:spPr>
        <p:txBody>
          <a:bodyPr wrap="none"/>
          <a:lstStyle/>
          <a:p>
            <a:endParaRPr lang="en-US"/>
          </a:p>
        </p:txBody>
      </p:sp>
      <p:sp>
        <p:nvSpPr>
          <p:cNvPr id="264267" name="Line 75"/>
          <p:cNvSpPr>
            <a:spLocks noChangeShapeType="1"/>
          </p:cNvSpPr>
          <p:nvPr/>
        </p:nvSpPr>
        <p:spPr bwMode="auto">
          <a:xfrm>
            <a:off x="4724400" y="5410200"/>
            <a:ext cx="228600" cy="609600"/>
          </a:xfrm>
          <a:prstGeom prst="line">
            <a:avLst/>
          </a:prstGeom>
          <a:noFill/>
          <a:ln w="9525">
            <a:solidFill>
              <a:schemeClr val="tx1"/>
            </a:solidFill>
            <a:round/>
            <a:headEnd/>
            <a:tailEnd/>
          </a:ln>
          <a:effectLst/>
        </p:spPr>
        <p:txBody>
          <a:bodyPr wrap="none"/>
          <a:lstStyle/>
          <a:p>
            <a:endParaRPr lang="en-US"/>
          </a:p>
        </p:txBody>
      </p:sp>
      <p:sp>
        <p:nvSpPr>
          <p:cNvPr id="264268" name="Line 76"/>
          <p:cNvSpPr>
            <a:spLocks noChangeShapeType="1"/>
          </p:cNvSpPr>
          <p:nvPr/>
        </p:nvSpPr>
        <p:spPr bwMode="auto">
          <a:xfrm>
            <a:off x="4267200" y="5410200"/>
            <a:ext cx="0" cy="609600"/>
          </a:xfrm>
          <a:prstGeom prst="line">
            <a:avLst/>
          </a:prstGeom>
          <a:noFill/>
          <a:ln w="19050">
            <a:solidFill>
              <a:schemeClr val="tx1"/>
            </a:solidFill>
            <a:round/>
            <a:headEnd/>
            <a:tailEnd/>
          </a:ln>
          <a:effectLst/>
        </p:spPr>
        <p:txBody>
          <a:bodyPr wrap="none"/>
          <a:lstStyle/>
          <a:p>
            <a:endParaRPr lang="en-US"/>
          </a:p>
        </p:txBody>
      </p:sp>
      <p:sp>
        <p:nvSpPr>
          <p:cNvPr id="264269" name="Line 77"/>
          <p:cNvSpPr>
            <a:spLocks noChangeShapeType="1"/>
          </p:cNvSpPr>
          <p:nvPr/>
        </p:nvSpPr>
        <p:spPr bwMode="auto">
          <a:xfrm>
            <a:off x="4267200" y="5410200"/>
            <a:ext cx="228600" cy="609600"/>
          </a:xfrm>
          <a:prstGeom prst="line">
            <a:avLst/>
          </a:prstGeom>
          <a:noFill/>
          <a:ln w="38100">
            <a:solidFill>
              <a:schemeClr val="tx1"/>
            </a:solidFill>
            <a:round/>
            <a:headEnd/>
            <a:tailEnd/>
          </a:ln>
          <a:effectLst/>
        </p:spPr>
        <p:txBody>
          <a:bodyPr wrap="none"/>
          <a:lstStyle/>
          <a:p>
            <a:endParaRPr lang="en-US"/>
          </a:p>
        </p:txBody>
      </p:sp>
      <p:sp>
        <p:nvSpPr>
          <p:cNvPr id="264270" name="Line 78"/>
          <p:cNvSpPr>
            <a:spLocks noChangeShapeType="1"/>
          </p:cNvSpPr>
          <p:nvPr/>
        </p:nvSpPr>
        <p:spPr bwMode="auto">
          <a:xfrm>
            <a:off x="2895600" y="5410200"/>
            <a:ext cx="0" cy="609600"/>
          </a:xfrm>
          <a:prstGeom prst="line">
            <a:avLst/>
          </a:prstGeom>
          <a:noFill/>
          <a:ln w="19050">
            <a:solidFill>
              <a:schemeClr val="tx1"/>
            </a:solidFill>
            <a:round/>
            <a:headEnd/>
            <a:tailEnd/>
          </a:ln>
          <a:effectLst/>
        </p:spPr>
        <p:txBody>
          <a:bodyPr wrap="none"/>
          <a:lstStyle/>
          <a:p>
            <a:endParaRPr lang="en-US"/>
          </a:p>
        </p:txBody>
      </p:sp>
      <p:sp>
        <p:nvSpPr>
          <p:cNvPr id="264271"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4272"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p:spPr>
        <p:txBody>
          <a:bodyPr wrap="none"/>
          <a:lstStyle/>
          <a:p>
            <a:endParaRPr lang="en-US"/>
          </a:p>
        </p:txBody>
      </p:sp>
      <p:sp>
        <p:nvSpPr>
          <p:cNvPr id="264273"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4274"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64275" name="Line 83"/>
          <p:cNvSpPr>
            <a:spLocks noChangeShapeType="1"/>
          </p:cNvSpPr>
          <p:nvPr/>
        </p:nvSpPr>
        <p:spPr bwMode="auto">
          <a:xfrm>
            <a:off x="2438400" y="4572000"/>
            <a:ext cx="0" cy="685800"/>
          </a:xfrm>
          <a:prstGeom prst="line">
            <a:avLst/>
          </a:prstGeom>
          <a:noFill/>
          <a:ln w="19050">
            <a:solidFill>
              <a:schemeClr val="tx1"/>
            </a:solidFill>
            <a:round/>
            <a:headEnd/>
            <a:tailEnd/>
          </a:ln>
          <a:effectLst/>
        </p:spPr>
        <p:txBody>
          <a:bodyPr wrap="none"/>
          <a:lstStyle/>
          <a:p>
            <a:endParaRPr lang="en-US"/>
          </a:p>
        </p:txBody>
      </p:sp>
      <p:sp>
        <p:nvSpPr>
          <p:cNvPr id="264276"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64277" name="Line 85"/>
          <p:cNvSpPr>
            <a:spLocks noChangeShapeType="1"/>
          </p:cNvSpPr>
          <p:nvPr/>
        </p:nvSpPr>
        <p:spPr bwMode="auto">
          <a:xfrm>
            <a:off x="4724400" y="4572000"/>
            <a:ext cx="0" cy="685800"/>
          </a:xfrm>
          <a:prstGeom prst="line">
            <a:avLst/>
          </a:prstGeom>
          <a:noFill/>
          <a:ln w="9525">
            <a:solidFill>
              <a:schemeClr val="tx1"/>
            </a:solidFill>
            <a:round/>
            <a:headEnd/>
            <a:tailEnd/>
          </a:ln>
          <a:effectLst/>
        </p:spPr>
        <p:txBody>
          <a:bodyPr wrap="none"/>
          <a:lstStyle/>
          <a:p>
            <a:endParaRPr lang="en-US"/>
          </a:p>
        </p:txBody>
      </p:sp>
      <p:sp>
        <p:nvSpPr>
          <p:cNvPr id="264278" name="Line 86"/>
          <p:cNvSpPr>
            <a:spLocks noChangeShapeType="1"/>
          </p:cNvSpPr>
          <p:nvPr/>
        </p:nvSpPr>
        <p:spPr bwMode="auto">
          <a:xfrm flipH="1">
            <a:off x="4267200" y="4572000"/>
            <a:ext cx="457200" cy="685800"/>
          </a:xfrm>
          <a:prstGeom prst="line">
            <a:avLst/>
          </a:prstGeom>
          <a:noFill/>
          <a:ln w="38100">
            <a:solidFill>
              <a:schemeClr val="tx1"/>
            </a:solidFill>
            <a:round/>
            <a:headEnd/>
            <a:tailEnd/>
          </a:ln>
          <a:effectLst/>
        </p:spPr>
        <p:txBody>
          <a:bodyPr wrap="none"/>
          <a:lstStyle/>
          <a:p>
            <a:endParaRPr lang="en-US"/>
          </a:p>
        </p:txBody>
      </p:sp>
      <p:sp>
        <p:nvSpPr>
          <p:cNvPr id="264279" name="Line 87"/>
          <p:cNvSpPr>
            <a:spLocks noChangeShapeType="1"/>
          </p:cNvSpPr>
          <p:nvPr/>
        </p:nvSpPr>
        <p:spPr bwMode="auto">
          <a:xfrm>
            <a:off x="6096000" y="4572000"/>
            <a:ext cx="0" cy="685800"/>
          </a:xfrm>
          <a:prstGeom prst="line">
            <a:avLst/>
          </a:prstGeom>
          <a:noFill/>
          <a:ln w="9525">
            <a:solidFill>
              <a:schemeClr val="tx1"/>
            </a:solidFill>
            <a:round/>
            <a:headEnd/>
            <a:tailEnd/>
          </a:ln>
          <a:effectLst/>
        </p:spPr>
        <p:txBody>
          <a:bodyPr wrap="none"/>
          <a:lstStyle/>
          <a:p>
            <a:endParaRPr lang="en-US"/>
          </a:p>
        </p:txBody>
      </p:sp>
      <p:sp>
        <p:nvSpPr>
          <p:cNvPr id="264280"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p:spPr>
        <p:txBody>
          <a:bodyPr wrap="none"/>
          <a:lstStyle/>
          <a:p>
            <a:endParaRPr lang="en-US"/>
          </a:p>
        </p:txBody>
      </p:sp>
      <p:sp>
        <p:nvSpPr>
          <p:cNvPr id="264281"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p:spPr>
        <p:txBody>
          <a:bodyPr wrap="none"/>
          <a:lstStyle/>
          <a:p>
            <a:endParaRPr lang="en-US"/>
          </a:p>
        </p:txBody>
      </p:sp>
      <p:sp>
        <p:nvSpPr>
          <p:cNvPr id="264282"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p:spPr>
        <p:txBody>
          <a:bodyPr wrap="none"/>
          <a:lstStyle/>
          <a:p>
            <a:endParaRPr lang="en-US"/>
          </a:p>
        </p:txBody>
      </p:sp>
      <p:sp>
        <p:nvSpPr>
          <p:cNvPr id="264283"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p:spPr>
        <p:txBody>
          <a:bodyPr wrap="none"/>
          <a:lstStyle/>
          <a:p>
            <a:endParaRPr lang="en-US"/>
          </a:p>
        </p:txBody>
      </p:sp>
      <p:sp>
        <p:nvSpPr>
          <p:cNvPr id="264284" name="Line 92"/>
          <p:cNvSpPr>
            <a:spLocks noChangeShapeType="1"/>
          </p:cNvSpPr>
          <p:nvPr/>
        </p:nvSpPr>
        <p:spPr bwMode="auto">
          <a:xfrm>
            <a:off x="5181600" y="4572000"/>
            <a:ext cx="0" cy="685800"/>
          </a:xfrm>
          <a:prstGeom prst="line">
            <a:avLst/>
          </a:prstGeom>
          <a:noFill/>
          <a:ln w="9525">
            <a:solidFill>
              <a:schemeClr val="tx1"/>
            </a:solidFill>
            <a:round/>
            <a:headEnd/>
            <a:tailEnd/>
          </a:ln>
          <a:effectLst/>
        </p:spPr>
        <p:txBody>
          <a:bodyPr wrap="none"/>
          <a:lstStyle/>
          <a:p>
            <a:endParaRPr lang="en-US"/>
          </a:p>
        </p:txBody>
      </p:sp>
      <p:sp>
        <p:nvSpPr>
          <p:cNvPr id="264285" name="Line 93"/>
          <p:cNvSpPr>
            <a:spLocks noChangeShapeType="1"/>
          </p:cNvSpPr>
          <p:nvPr/>
        </p:nvSpPr>
        <p:spPr bwMode="auto">
          <a:xfrm>
            <a:off x="6553200" y="4572000"/>
            <a:ext cx="0" cy="685800"/>
          </a:xfrm>
          <a:prstGeom prst="line">
            <a:avLst/>
          </a:prstGeom>
          <a:noFill/>
          <a:ln w="9525">
            <a:solidFill>
              <a:schemeClr val="tx1"/>
            </a:solidFill>
            <a:round/>
            <a:headEnd/>
            <a:tailEnd/>
          </a:ln>
          <a:effectLst/>
        </p:spPr>
        <p:txBody>
          <a:bodyPr wrap="none"/>
          <a:lstStyle/>
          <a:p>
            <a:endParaRPr lang="en-US"/>
          </a:p>
        </p:txBody>
      </p:sp>
      <p:sp>
        <p:nvSpPr>
          <p:cNvPr id="264286" name="Line 94"/>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64287"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64288"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p:spPr>
        <p:txBody>
          <a:bodyPr wrap="none"/>
          <a:lstStyle/>
          <a:p>
            <a:endParaRPr lang="en-US"/>
          </a:p>
        </p:txBody>
      </p:sp>
      <p:sp>
        <p:nvSpPr>
          <p:cNvPr id="264289"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p:spPr>
        <p:txBody>
          <a:bodyPr wrap="none"/>
          <a:lstStyle/>
          <a:p>
            <a:endParaRPr lang="en-US"/>
          </a:p>
        </p:txBody>
      </p:sp>
      <p:sp>
        <p:nvSpPr>
          <p:cNvPr id="264290" name="Line 98"/>
          <p:cNvSpPr>
            <a:spLocks noChangeShapeType="1"/>
          </p:cNvSpPr>
          <p:nvPr/>
        </p:nvSpPr>
        <p:spPr bwMode="auto">
          <a:xfrm>
            <a:off x="3962400" y="3733800"/>
            <a:ext cx="762000" cy="685800"/>
          </a:xfrm>
          <a:prstGeom prst="line">
            <a:avLst/>
          </a:prstGeom>
          <a:noFill/>
          <a:ln w="38100">
            <a:solidFill>
              <a:schemeClr val="tx1"/>
            </a:solidFill>
            <a:round/>
            <a:headEnd/>
            <a:tailEnd/>
          </a:ln>
          <a:effectLst/>
        </p:spPr>
        <p:txBody>
          <a:bodyPr wrap="none"/>
          <a:lstStyle/>
          <a:p>
            <a:endParaRPr lang="en-US"/>
          </a:p>
        </p:txBody>
      </p:sp>
      <p:sp>
        <p:nvSpPr>
          <p:cNvPr id="264291"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p:spPr>
        <p:txBody>
          <a:bodyPr wrap="none"/>
          <a:lstStyle/>
          <a:p>
            <a:endParaRPr lang="en-US"/>
          </a:p>
        </p:txBody>
      </p:sp>
      <p:sp>
        <p:nvSpPr>
          <p:cNvPr id="264292"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p:spPr>
        <p:txBody>
          <a:bodyPr wrap="none"/>
          <a:lstStyle/>
          <a:p>
            <a:endParaRPr lang="en-US"/>
          </a:p>
        </p:txBody>
      </p:sp>
      <p:sp>
        <p:nvSpPr>
          <p:cNvPr id="264293" name="Line 101"/>
          <p:cNvSpPr>
            <a:spLocks noChangeShapeType="1"/>
          </p:cNvSpPr>
          <p:nvPr/>
        </p:nvSpPr>
        <p:spPr bwMode="auto">
          <a:xfrm>
            <a:off x="6553200" y="3733800"/>
            <a:ext cx="0" cy="685800"/>
          </a:xfrm>
          <a:prstGeom prst="line">
            <a:avLst/>
          </a:prstGeom>
          <a:noFill/>
          <a:ln w="9525">
            <a:solidFill>
              <a:schemeClr val="tx1"/>
            </a:solidFill>
            <a:round/>
            <a:headEnd/>
            <a:tailEnd/>
          </a:ln>
          <a:effectLst/>
        </p:spPr>
        <p:txBody>
          <a:bodyPr wrap="none"/>
          <a:lstStyle/>
          <a:p>
            <a:endParaRPr lang="en-US"/>
          </a:p>
        </p:txBody>
      </p:sp>
      <p:sp>
        <p:nvSpPr>
          <p:cNvPr id="264294"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64295"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64296"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4297"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4298"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299"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4300"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p:spPr>
        <p:txBody>
          <a:bodyPr wrap="none"/>
          <a:lstStyle/>
          <a:p>
            <a:endParaRPr lang="en-US"/>
          </a:p>
        </p:txBody>
      </p:sp>
      <p:sp>
        <p:nvSpPr>
          <p:cNvPr id="264301" name="Line 109"/>
          <p:cNvSpPr>
            <a:spLocks noChangeShapeType="1"/>
          </p:cNvSpPr>
          <p:nvPr/>
        </p:nvSpPr>
        <p:spPr bwMode="auto">
          <a:xfrm flipH="1">
            <a:off x="3962400" y="3048000"/>
            <a:ext cx="609600" cy="533400"/>
          </a:xfrm>
          <a:prstGeom prst="line">
            <a:avLst/>
          </a:prstGeom>
          <a:noFill/>
          <a:ln w="38100">
            <a:solidFill>
              <a:schemeClr val="tx1"/>
            </a:solidFill>
            <a:round/>
            <a:headEnd/>
            <a:tailEnd/>
          </a:ln>
          <a:effectLst/>
        </p:spPr>
        <p:txBody>
          <a:bodyPr wrap="none"/>
          <a:lstStyle/>
          <a:p>
            <a:endParaRPr lang="en-US"/>
          </a:p>
        </p:txBody>
      </p:sp>
      <p:sp>
        <p:nvSpPr>
          <p:cNvPr id="264302"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p:spPr>
        <p:txBody>
          <a:bodyPr wrap="none"/>
          <a:lstStyle/>
          <a:p>
            <a:endParaRPr lang="en-US"/>
          </a:p>
        </p:txBody>
      </p:sp>
      <p:sp>
        <p:nvSpPr>
          <p:cNvPr id="264303" name="Line 111"/>
          <p:cNvSpPr>
            <a:spLocks noChangeShapeType="1"/>
          </p:cNvSpPr>
          <p:nvPr/>
        </p:nvSpPr>
        <p:spPr bwMode="auto">
          <a:xfrm>
            <a:off x="5638800" y="3048000"/>
            <a:ext cx="0" cy="533400"/>
          </a:xfrm>
          <a:prstGeom prst="line">
            <a:avLst/>
          </a:prstGeom>
          <a:noFill/>
          <a:ln w="9525">
            <a:solidFill>
              <a:schemeClr val="tx1"/>
            </a:solidFill>
            <a:round/>
            <a:headEnd/>
            <a:tailEnd/>
          </a:ln>
          <a:effectLst/>
        </p:spPr>
        <p:txBody>
          <a:bodyPr wrap="none"/>
          <a:lstStyle/>
          <a:p>
            <a:endParaRPr lang="en-US"/>
          </a:p>
        </p:txBody>
      </p:sp>
      <p:sp>
        <p:nvSpPr>
          <p:cNvPr id="264304"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p:spPr>
        <p:txBody>
          <a:bodyPr wrap="none"/>
          <a:lstStyle/>
          <a:p>
            <a:endParaRPr lang="en-US"/>
          </a:p>
        </p:txBody>
      </p:sp>
      <p:sp>
        <p:nvSpPr>
          <p:cNvPr id="264305"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64306"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p:spPr>
        <p:txBody>
          <a:bodyPr wrap="none"/>
          <a:lstStyle/>
          <a:p>
            <a:endParaRPr lang="en-US"/>
          </a:p>
        </p:txBody>
      </p:sp>
      <p:sp>
        <p:nvSpPr>
          <p:cNvPr id="264307" name="Line 115"/>
          <p:cNvSpPr>
            <a:spLocks noChangeShapeType="1"/>
          </p:cNvSpPr>
          <p:nvPr/>
        </p:nvSpPr>
        <p:spPr bwMode="auto">
          <a:xfrm>
            <a:off x="4038600" y="2438400"/>
            <a:ext cx="533400" cy="457200"/>
          </a:xfrm>
          <a:prstGeom prst="line">
            <a:avLst/>
          </a:prstGeom>
          <a:noFill/>
          <a:ln w="38100">
            <a:solidFill>
              <a:schemeClr val="tx1"/>
            </a:solidFill>
            <a:round/>
            <a:headEnd/>
            <a:tailEnd/>
          </a:ln>
          <a:effectLst/>
        </p:spPr>
        <p:txBody>
          <a:bodyPr wrap="none"/>
          <a:lstStyle/>
          <a:p>
            <a:endParaRPr lang="en-US"/>
          </a:p>
        </p:txBody>
      </p:sp>
      <p:sp>
        <p:nvSpPr>
          <p:cNvPr id="264308"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p:spPr>
        <p:txBody>
          <a:bodyPr wrap="none"/>
          <a:lstStyle/>
          <a:p>
            <a:endParaRPr lang="en-US"/>
          </a:p>
        </p:txBody>
      </p:sp>
      <p:sp>
        <p:nvSpPr>
          <p:cNvPr id="264309"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64310"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p:spPr>
        <p:txBody>
          <a:bodyPr wrap="none"/>
          <a:lstStyle/>
          <a:p>
            <a:endParaRPr lang="en-US"/>
          </a:p>
        </p:txBody>
      </p:sp>
      <p:sp>
        <p:nvSpPr>
          <p:cNvPr id="264311"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p:spPr>
        <p:txBody>
          <a:bodyPr wrap="none"/>
          <a:lstStyle/>
          <a:p>
            <a:endParaRPr lang="en-US"/>
          </a:p>
        </p:txBody>
      </p:sp>
      <p:sp>
        <p:nvSpPr>
          <p:cNvPr id="264312" name="Text Box 120"/>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4313" name="Text Box 121"/>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4314" name="Text Box 122"/>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4315" name="Text Box 123"/>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4316" name="Text Box 124"/>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4317" name="Text Box 125"/>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4318" name="Text Box 126"/>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4319" name="Text Box 127"/>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4320" name="Text Box 128"/>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4321" name="Text Box 129"/>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4322" name="Text Box 130"/>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4323" name="Text Box 131"/>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4324" name="Text Box 132"/>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4325" name="Text Box 133"/>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4326" name="Text Box 134"/>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64327" name="Text Box 135"/>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4328" name="Text Box 136"/>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4329" name="Text Box 137"/>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4330" name="Text Box 138"/>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64331" name="Text Box 139"/>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4332" name="Text Box 140"/>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4333" name="Text Box 141"/>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4334" name="Text Box 142"/>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4335" name="Text Box 143"/>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4336" name="Text Box 144"/>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4337" name="Text Box 145"/>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64338" name="Text Box 146"/>
          <p:cNvSpPr txBox="1">
            <a:spLocks noChangeArrowheads="1"/>
          </p:cNvSpPr>
          <p:nvPr/>
        </p:nvSpPr>
        <p:spPr bwMode="auto">
          <a:xfrm>
            <a:off x="2667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64339" name="Text Box 147"/>
          <p:cNvSpPr txBox="1">
            <a:spLocks noChangeArrowheads="1"/>
          </p:cNvSpPr>
          <p:nvPr/>
        </p:nvSpPr>
        <p:spPr bwMode="auto">
          <a:xfrm>
            <a:off x="32004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264341" name="Text Box 149"/>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64342" name="Text Box 150"/>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64343" name="Text Box 151"/>
          <p:cNvSpPr txBox="1">
            <a:spLocks noChangeArrowheads="1"/>
          </p:cNvSpPr>
          <p:nvPr/>
        </p:nvSpPr>
        <p:spPr bwMode="auto">
          <a:xfrm>
            <a:off x="25908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64344" name="Text Box 152"/>
          <p:cNvSpPr txBox="1">
            <a:spLocks noChangeArrowheads="1"/>
          </p:cNvSpPr>
          <p:nvPr/>
        </p:nvSpPr>
        <p:spPr bwMode="auto">
          <a:xfrm>
            <a:off x="30480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3</a:t>
            </a:r>
          </a:p>
        </p:txBody>
      </p:sp>
      <p:sp>
        <p:nvSpPr>
          <p:cNvPr id="264345" name="Text Box 153"/>
          <p:cNvSpPr txBox="1">
            <a:spLocks noChangeArrowheads="1"/>
          </p:cNvSpPr>
          <p:nvPr/>
        </p:nvSpPr>
        <p:spPr bwMode="auto">
          <a:xfrm>
            <a:off x="3733800" y="22177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64346" name="Text Box 154"/>
          <p:cNvSpPr txBox="1">
            <a:spLocks noChangeArrowheads="1"/>
          </p:cNvSpPr>
          <p:nvPr/>
        </p:nvSpPr>
        <p:spPr bwMode="auto">
          <a:xfrm>
            <a:off x="39624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64350" name="Text Box 158"/>
          <p:cNvSpPr txBox="1">
            <a:spLocks noChangeArrowheads="1"/>
          </p:cNvSpPr>
          <p:nvPr/>
        </p:nvSpPr>
        <p:spPr bwMode="auto">
          <a:xfrm>
            <a:off x="44196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155" name="TextBox 154"/>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6" name="TextBox 155"/>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57" name="TextBox 156"/>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8" name="TextBox 157"/>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59" name="TextBox 158"/>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0" name="TextBox 159"/>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958862213"/>
      </p:ext>
    </p:extLst>
  </p:cSld>
  <p:clrMapOvr>
    <a:masterClrMapping/>
  </p:clrMapOvr>
  <mc:AlternateContent xmlns:mc="http://schemas.openxmlformats.org/markup-compatibility/2006" xmlns:p14="http://schemas.microsoft.com/office/powerpoint/2010/main">
    <mc:Choice Requires="p14">
      <p:transition spd="slow" p14:dur="2000" advTm="27537"/>
    </mc:Choice>
    <mc:Fallback xmlns="">
      <p:transition spd="slow" advTm="27537"/>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lstStyle/>
          <a:p>
            <a:r>
              <a:rPr lang="en-US"/>
              <a:t>Example</a:t>
            </a:r>
          </a:p>
        </p:txBody>
      </p:sp>
      <p:sp>
        <p:nvSpPr>
          <p:cNvPr id="279555"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56"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57"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9558"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59"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60"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9561"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9562"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63"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64"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9565"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9566"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67"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68"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69"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9570"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71"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72"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73"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74"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75"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9576"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9577"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9578"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9579"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80"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9581"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9582"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83"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84"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9585"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86"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9587"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88"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89"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90"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91"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92"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93"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94"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95"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96"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597"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9598"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9599"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9600"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9601"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9602"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9603"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9604"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9605"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9606"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9607"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9608"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9609"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9610"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79611"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79612" name="Line 60"/>
          <p:cNvSpPr>
            <a:spLocks noChangeShapeType="1"/>
          </p:cNvSpPr>
          <p:nvPr/>
        </p:nvSpPr>
        <p:spPr bwMode="auto">
          <a:xfrm>
            <a:off x="5181600" y="5410200"/>
            <a:ext cx="0" cy="609600"/>
          </a:xfrm>
          <a:prstGeom prst="line">
            <a:avLst/>
          </a:prstGeom>
          <a:noFill/>
          <a:ln w="9525">
            <a:solidFill>
              <a:schemeClr val="tx1"/>
            </a:solidFill>
            <a:round/>
            <a:headEnd/>
            <a:tailEnd/>
          </a:ln>
          <a:effectLst/>
        </p:spPr>
        <p:txBody>
          <a:bodyPr wrap="none"/>
          <a:lstStyle/>
          <a:p>
            <a:endParaRPr lang="en-US"/>
          </a:p>
        </p:txBody>
      </p:sp>
      <p:sp>
        <p:nvSpPr>
          <p:cNvPr id="279613"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p:spPr>
        <p:txBody>
          <a:bodyPr wrap="none"/>
          <a:lstStyle/>
          <a:p>
            <a:endParaRPr lang="en-US"/>
          </a:p>
        </p:txBody>
      </p:sp>
      <p:sp>
        <p:nvSpPr>
          <p:cNvPr id="279614" name="Line 62"/>
          <p:cNvSpPr>
            <a:spLocks noChangeShapeType="1"/>
          </p:cNvSpPr>
          <p:nvPr/>
        </p:nvSpPr>
        <p:spPr bwMode="auto">
          <a:xfrm>
            <a:off x="5638800" y="5410200"/>
            <a:ext cx="0" cy="609600"/>
          </a:xfrm>
          <a:prstGeom prst="line">
            <a:avLst/>
          </a:prstGeom>
          <a:noFill/>
          <a:ln w="9525">
            <a:solidFill>
              <a:schemeClr val="tx1"/>
            </a:solidFill>
            <a:round/>
            <a:headEnd/>
            <a:tailEnd/>
          </a:ln>
          <a:effectLst/>
        </p:spPr>
        <p:txBody>
          <a:bodyPr wrap="none"/>
          <a:lstStyle/>
          <a:p>
            <a:endParaRPr lang="en-US"/>
          </a:p>
        </p:txBody>
      </p:sp>
      <p:sp>
        <p:nvSpPr>
          <p:cNvPr id="279615"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p:spPr>
        <p:txBody>
          <a:bodyPr wrap="none"/>
          <a:lstStyle/>
          <a:p>
            <a:endParaRPr lang="en-US"/>
          </a:p>
        </p:txBody>
      </p:sp>
      <p:sp>
        <p:nvSpPr>
          <p:cNvPr id="279616" name="Line 64"/>
          <p:cNvSpPr>
            <a:spLocks noChangeShapeType="1"/>
          </p:cNvSpPr>
          <p:nvPr/>
        </p:nvSpPr>
        <p:spPr bwMode="auto">
          <a:xfrm>
            <a:off x="6096000" y="5410200"/>
            <a:ext cx="0" cy="609600"/>
          </a:xfrm>
          <a:prstGeom prst="line">
            <a:avLst/>
          </a:prstGeom>
          <a:noFill/>
          <a:ln w="9525">
            <a:solidFill>
              <a:schemeClr val="tx1"/>
            </a:solidFill>
            <a:round/>
            <a:headEnd/>
            <a:tailEnd/>
          </a:ln>
          <a:effectLst/>
        </p:spPr>
        <p:txBody>
          <a:bodyPr wrap="none"/>
          <a:lstStyle/>
          <a:p>
            <a:endParaRPr lang="en-US"/>
          </a:p>
        </p:txBody>
      </p:sp>
      <p:sp>
        <p:nvSpPr>
          <p:cNvPr id="279617"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p:spPr>
        <p:txBody>
          <a:bodyPr wrap="none"/>
          <a:lstStyle/>
          <a:p>
            <a:endParaRPr lang="en-US"/>
          </a:p>
        </p:txBody>
      </p:sp>
      <p:sp>
        <p:nvSpPr>
          <p:cNvPr id="279618" name="Line 66"/>
          <p:cNvSpPr>
            <a:spLocks noChangeShapeType="1"/>
          </p:cNvSpPr>
          <p:nvPr/>
        </p:nvSpPr>
        <p:spPr bwMode="auto">
          <a:xfrm>
            <a:off x="6553200" y="5410200"/>
            <a:ext cx="0" cy="609600"/>
          </a:xfrm>
          <a:prstGeom prst="line">
            <a:avLst/>
          </a:prstGeom>
          <a:noFill/>
          <a:ln w="9525">
            <a:solidFill>
              <a:schemeClr val="tx1"/>
            </a:solidFill>
            <a:round/>
            <a:headEnd/>
            <a:tailEnd/>
          </a:ln>
          <a:effectLst/>
        </p:spPr>
        <p:txBody>
          <a:bodyPr wrap="none"/>
          <a:lstStyle/>
          <a:p>
            <a:endParaRPr lang="en-US"/>
          </a:p>
        </p:txBody>
      </p:sp>
      <p:sp>
        <p:nvSpPr>
          <p:cNvPr id="279619"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p:spPr>
        <p:txBody>
          <a:bodyPr wrap="none"/>
          <a:lstStyle/>
          <a:p>
            <a:endParaRPr lang="en-US"/>
          </a:p>
        </p:txBody>
      </p:sp>
      <p:sp>
        <p:nvSpPr>
          <p:cNvPr id="279620" name="Line 68"/>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79621"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79622"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p:spPr>
        <p:txBody>
          <a:bodyPr wrap="none"/>
          <a:lstStyle/>
          <a:p>
            <a:endParaRPr lang="en-US"/>
          </a:p>
        </p:txBody>
      </p:sp>
      <p:sp>
        <p:nvSpPr>
          <p:cNvPr id="279623"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9624" name="Line 72"/>
          <p:cNvSpPr>
            <a:spLocks noChangeShapeType="1"/>
          </p:cNvSpPr>
          <p:nvPr/>
        </p:nvSpPr>
        <p:spPr bwMode="auto">
          <a:xfrm>
            <a:off x="2438400" y="5410200"/>
            <a:ext cx="0" cy="609600"/>
          </a:xfrm>
          <a:prstGeom prst="line">
            <a:avLst/>
          </a:prstGeom>
          <a:noFill/>
          <a:ln w="19050">
            <a:solidFill>
              <a:schemeClr val="tx1"/>
            </a:solidFill>
            <a:round/>
            <a:headEnd/>
            <a:tailEnd/>
          </a:ln>
          <a:effectLst/>
        </p:spPr>
        <p:txBody>
          <a:bodyPr wrap="none"/>
          <a:lstStyle/>
          <a:p>
            <a:endParaRPr lang="en-US"/>
          </a:p>
        </p:txBody>
      </p:sp>
      <p:sp>
        <p:nvSpPr>
          <p:cNvPr id="279625"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9626"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p:spPr>
        <p:txBody>
          <a:bodyPr wrap="none"/>
          <a:lstStyle/>
          <a:p>
            <a:endParaRPr lang="en-US"/>
          </a:p>
        </p:txBody>
      </p:sp>
      <p:sp>
        <p:nvSpPr>
          <p:cNvPr id="279627"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9628" name="Line 76"/>
          <p:cNvSpPr>
            <a:spLocks noChangeShapeType="1"/>
          </p:cNvSpPr>
          <p:nvPr/>
        </p:nvSpPr>
        <p:spPr bwMode="auto">
          <a:xfrm>
            <a:off x="4267200" y="5410200"/>
            <a:ext cx="0" cy="609600"/>
          </a:xfrm>
          <a:prstGeom prst="line">
            <a:avLst/>
          </a:prstGeom>
          <a:noFill/>
          <a:ln w="19050">
            <a:solidFill>
              <a:schemeClr val="tx1"/>
            </a:solidFill>
            <a:round/>
            <a:headEnd/>
            <a:tailEnd/>
          </a:ln>
          <a:effectLst/>
        </p:spPr>
        <p:txBody>
          <a:bodyPr wrap="none"/>
          <a:lstStyle/>
          <a:p>
            <a:endParaRPr lang="en-US"/>
          </a:p>
        </p:txBody>
      </p:sp>
      <p:sp>
        <p:nvSpPr>
          <p:cNvPr id="279629" name="Line 77"/>
          <p:cNvSpPr>
            <a:spLocks noChangeShapeType="1"/>
          </p:cNvSpPr>
          <p:nvPr/>
        </p:nvSpPr>
        <p:spPr bwMode="auto">
          <a:xfrm>
            <a:off x="4267200" y="5410200"/>
            <a:ext cx="228600" cy="609600"/>
          </a:xfrm>
          <a:prstGeom prst="line">
            <a:avLst/>
          </a:prstGeom>
          <a:noFill/>
          <a:ln w="38100">
            <a:solidFill>
              <a:schemeClr val="tx1"/>
            </a:solidFill>
            <a:round/>
            <a:headEnd/>
            <a:tailEnd/>
          </a:ln>
          <a:effectLst/>
        </p:spPr>
        <p:txBody>
          <a:bodyPr wrap="none"/>
          <a:lstStyle/>
          <a:p>
            <a:endParaRPr lang="en-US"/>
          </a:p>
        </p:txBody>
      </p:sp>
      <p:sp>
        <p:nvSpPr>
          <p:cNvPr id="279630" name="Line 78"/>
          <p:cNvSpPr>
            <a:spLocks noChangeShapeType="1"/>
          </p:cNvSpPr>
          <p:nvPr/>
        </p:nvSpPr>
        <p:spPr bwMode="auto">
          <a:xfrm>
            <a:off x="2895600" y="5410200"/>
            <a:ext cx="0" cy="609600"/>
          </a:xfrm>
          <a:prstGeom prst="line">
            <a:avLst/>
          </a:prstGeom>
          <a:noFill/>
          <a:ln w="19050">
            <a:solidFill>
              <a:schemeClr val="tx1"/>
            </a:solidFill>
            <a:round/>
            <a:headEnd/>
            <a:tailEnd/>
          </a:ln>
          <a:effectLst/>
        </p:spPr>
        <p:txBody>
          <a:bodyPr wrap="none"/>
          <a:lstStyle/>
          <a:p>
            <a:endParaRPr lang="en-US"/>
          </a:p>
        </p:txBody>
      </p:sp>
      <p:sp>
        <p:nvSpPr>
          <p:cNvPr id="279631"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9632"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p:spPr>
        <p:txBody>
          <a:bodyPr wrap="none"/>
          <a:lstStyle/>
          <a:p>
            <a:endParaRPr lang="en-US"/>
          </a:p>
        </p:txBody>
      </p:sp>
      <p:sp>
        <p:nvSpPr>
          <p:cNvPr id="279633"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9634"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79635" name="Line 83"/>
          <p:cNvSpPr>
            <a:spLocks noChangeShapeType="1"/>
          </p:cNvSpPr>
          <p:nvPr/>
        </p:nvSpPr>
        <p:spPr bwMode="auto">
          <a:xfrm>
            <a:off x="2438400" y="4572000"/>
            <a:ext cx="0" cy="685800"/>
          </a:xfrm>
          <a:prstGeom prst="line">
            <a:avLst/>
          </a:prstGeom>
          <a:noFill/>
          <a:ln w="19050">
            <a:solidFill>
              <a:schemeClr val="tx1"/>
            </a:solidFill>
            <a:round/>
            <a:headEnd/>
            <a:tailEnd/>
          </a:ln>
          <a:effectLst/>
        </p:spPr>
        <p:txBody>
          <a:bodyPr wrap="none"/>
          <a:lstStyle/>
          <a:p>
            <a:endParaRPr lang="en-US"/>
          </a:p>
        </p:txBody>
      </p:sp>
      <p:sp>
        <p:nvSpPr>
          <p:cNvPr id="279636"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79637"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p:spPr>
        <p:txBody>
          <a:bodyPr wrap="none"/>
          <a:lstStyle/>
          <a:p>
            <a:endParaRPr lang="en-US"/>
          </a:p>
        </p:txBody>
      </p:sp>
      <p:sp>
        <p:nvSpPr>
          <p:cNvPr id="279638" name="Line 86"/>
          <p:cNvSpPr>
            <a:spLocks noChangeShapeType="1"/>
          </p:cNvSpPr>
          <p:nvPr/>
        </p:nvSpPr>
        <p:spPr bwMode="auto">
          <a:xfrm flipH="1">
            <a:off x="4267200" y="4572000"/>
            <a:ext cx="457200" cy="685800"/>
          </a:xfrm>
          <a:prstGeom prst="line">
            <a:avLst/>
          </a:prstGeom>
          <a:noFill/>
          <a:ln w="38100">
            <a:solidFill>
              <a:schemeClr val="tx1"/>
            </a:solidFill>
            <a:round/>
            <a:headEnd/>
            <a:tailEnd/>
          </a:ln>
          <a:effectLst/>
        </p:spPr>
        <p:txBody>
          <a:bodyPr wrap="none"/>
          <a:lstStyle/>
          <a:p>
            <a:endParaRPr lang="en-US"/>
          </a:p>
        </p:txBody>
      </p:sp>
      <p:sp>
        <p:nvSpPr>
          <p:cNvPr id="279639" name="Line 87"/>
          <p:cNvSpPr>
            <a:spLocks noChangeShapeType="1"/>
          </p:cNvSpPr>
          <p:nvPr/>
        </p:nvSpPr>
        <p:spPr bwMode="auto">
          <a:xfrm>
            <a:off x="6096000" y="4572000"/>
            <a:ext cx="0" cy="685800"/>
          </a:xfrm>
          <a:prstGeom prst="line">
            <a:avLst/>
          </a:prstGeom>
          <a:noFill/>
          <a:ln w="9525">
            <a:solidFill>
              <a:schemeClr val="tx1"/>
            </a:solidFill>
            <a:round/>
            <a:headEnd/>
            <a:tailEnd/>
          </a:ln>
          <a:effectLst/>
        </p:spPr>
        <p:txBody>
          <a:bodyPr wrap="none"/>
          <a:lstStyle/>
          <a:p>
            <a:endParaRPr lang="en-US"/>
          </a:p>
        </p:txBody>
      </p:sp>
      <p:sp>
        <p:nvSpPr>
          <p:cNvPr id="279640"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p:spPr>
        <p:txBody>
          <a:bodyPr wrap="none"/>
          <a:lstStyle/>
          <a:p>
            <a:endParaRPr lang="en-US"/>
          </a:p>
        </p:txBody>
      </p:sp>
      <p:sp>
        <p:nvSpPr>
          <p:cNvPr id="279641"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p:spPr>
        <p:txBody>
          <a:bodyPr wrap="none"/>
          <a:lstStyle/>
          <a:p>
            <a:endParaRPr lang="en-US"/>
          </a:p>
        </p:txBody>
      </p:sp>
      <p:sp>
        <p:nvSpPr>
          <p:cNvPr id="279642"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p:spPr>
        <p:txBody>
          <a:bodyPr wrap="none"/>
          <a:lstStyle/>
          <a:p>
            <a:endParaRPr lang="en-US"/>
          </a:p>
        </p:txBody>
      </p:sp>
      <p:sp>
        <p:nvSpPr>
          <p:cNvPr id="279643"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p:spPr>
        <p:txBody>
          <a:bodyPr wrap="none"/>
          <a:lstStyle/>
          <a:p>
            <a:endParaRPr lang="en-US"/>
          </a:p>
        </p:txBody>
      </p:sp>
      <p:sp>
        <p:nvSpPr>
          <p:cNvPr id="279644" name="Line 92"/>
          <p:cNvSpPr>
            <a:spLocks noChangeShapeType="1"/>
          </p:cNvSpPr>
          <p:nvPr/>
        </p:nvSpPr>
        <p:spPr bwMode="auto">
          <a:xfrm>
            <a:off x="5181600" y="4572000"/>
            <a:ext cx="0" cy="685800"/>
          </a:xfrm>
          <a:prstGeom prst="line">
            <a:avLst/>
          </a:prstGeom>
          <a:noFill/>
          <a:ln w="9525">
            <a:solidFill>
              <a:schemeClr val="tx1"/>
            </a:solidFill>
            <a:round/>
            <a:headEnd/>
            <a:tailEnd/>
          </a:ln>
          <a:effectLst/>
        </p:spPr>
        <p:txBody>
          <a:bodyPr wrap="none"/>
          <a:lstStyle/>
          <a:p>
            <a:endParaRPr lang="en-US"/>
          </a:p>
        </p:txBody>
      </p:sp>
      <p:sp>
        <p:nvSpPr>
          <p:cNvPr id="279645" name="Line 93"/>
          <p:cNvSpPr>
            <a:spLocks noChangeShapeType="1"/>
          </p:cNvSpPr>
          <p:nvPr/>
        </p:nvSpPr>
        <p:spPr bwMode="auto">
          <a:xfrm>
            <a:off x="6553200" y="4572000"/>
            <a:ext cx="0" cy="685800"/>
          </a:xfrm>
          <a:prstGeom prst="line">
            <a:avLst/>
          </a:prstGeom>
          <a:noFill/>
          <a:ln w="9525">
            <a:solidFill>
              <a:schemeClr val="tx1"/>
            </a:solidFill>
            <a:round/>
            <a:headEnd/>
            <a:tailEnd/>
          </a:ln>
          <a:effectLst/>
        </p:spPr>
        <p:txBody>
          <a:bodyPr wrap="none"/>
          <a:lstStyle/>
          <a:p>
            <a:endParaRPr lang="en-US"/>
          </a:p>
        </p:txBody>
      </p:sp>
      <p:sp>
        <p:nvSpPr>
          <p:cNvPr id="279646" name="Line 94"/>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79647"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79648"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p:spPr>
        <p:txBody>
          <a:bodyPr wrap="none"/>
          <a:lstStyle/>
          <a:p>
            <a:endParaRPr lang="en-US"/>
          </a:p>
        </p:txBody>
      </p:sp>
      <p:sp>
        <p:nvSpPr>
          <p:cNvPr id="279649"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p:spPr>
        <p:txBody>
          <a:bodyPr wrap="none"/>
          <a:lstStyle/>
          <a:p>
            <a:endParaRPr lang="en-US"/>
          </a:p>
        </p:txBody>
      </p:sp>
      <p:sp>
        <p:nvSpPr>
          <p:cNvPr id="279650" name="Line 98"/>
          <p:cNvSpPr>
            <a:spLocks noChangeShapeType="1"/>
          </p:cNvSpPr>
          <p:nvPr/>
        </p:nvSpPr>
        <p:spPr bwMode="auto">
          <a:xfrm>
            <a:off x="3962400" y="3733800"/>
            <a:ext cx="762000" cy="685800"/>
          </a:xfrm>
          <a:prstGeom prst="line">
            <a:avLst/>
          </a:prstGeom>
          <a:noFill/>
          <a:ln w="38100">
            <a:solidFill>
              <a:schemeClr val="tx1"/>
            </a:solidFill>
            <a:round/>
            <a:headEnd/>
            <a:tailEnd/>
          </a:ln>
          <a:effectLst/>
        </p:spPr>
        <p:txBody>
          <a:bodyPr wrap="none"/>
          <a:lstStyle/>
          <a:p>
            <a:endParaRPr lang="en-US"/>
          </a:p>
        </p:txBody>
      </p:sp>
      <p:sp>
        <p:nvSpPr>
          <p:cNvPr id="279651"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p:spPr>
        <p:txBody>
          <a:bodyPr wrap="none"/>
          <a:lstStyle/>
          <a:p>
            <a:endParaRPr lang="en-US"/>
          </a:p>
        </p:txBody>
      </p:sp>
      <p:sp>
        <p:nvSpPr>
          <p:cNvPr id="279652"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p:spPr>
        <p:txBody>
          <a:bodyPr wrap="none"/>
          <a:lstStyle/>
          <a:p>
            <a:endParaRPr lang="en-US"/>
          </a:p>
        </p:txBody>
      </p:sp>
      <p:sp>
        <p:nvSpPr>
          <p:cNvPr id="279653" name="Line 101"/>
          <p:cNvSpPr>
            <a:spLocks noChangeShapeType="1"/>
          </p:cNvSpPr>
          <p:nvPr/>
        </p:nvSpPr>
        <p:spPr bwMode="auto">
          <a:xfrm>
            <a:off x="6553200" y="3733800"/>
            <a:ext cx="0" cy="685800"/>
          </a:xfrm>
          <a:prstGeom prst="line">
            <a:avLst/>
          </a:prstGeom>
          <a:noFill/>
          <a:ln w="9525">
            <a:solidFill>
              <a:schemeClr val="tx1"/>
            </a:solidFill>
            <a:round/>
            <a:headEnd/>
            <a:tailEnd/>
          </a:ln>
          <a:effectLst/>
        </p:spPr>
        <p:txBody>
          <a:bodyPr wrap="none"/>
          <a:lstStyle/>
          <a:p>
            <a:endParaRPr lang="en-US"/>
          </a:p>
        </p:txBody>
      </p:sp>
      <p:sp>
        <p:nvSpPr>
          <p:cNvPr id="279654"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79655"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79656"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9657"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9658"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659"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9660"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p:spPr>
        <p:txBody>
          <a:bodyPr wrap="none"/>
          <a:lstStyle/>
          <a:p>
            <a:endParaRPr lang="en-US"/>
          </a:p>
        </p:txBody>
      </p:sp>
      <p:sp>
        <p:nvSpPr>
          <p:cNvPr id="279661" name="Line 109"/>
          <p:cNvSpPr>
            <a:spLocks noChangeShapeType="1"/>
          </p:cNvSpPr>
          <p:nvPr/>
        </p:nvSpPr>
        <p:spPr bwMode="auto">
          <a:xfrm flipH="1">
            <a:off x="3962400" y="3048000"/>
            <a:ext cx="609600" cy="533400"/>
          </a:xfrm>
          <a:prstGeom prst="line">
            <a:avLst/>
          </a:prstGeom>
          <a:noFill/>
          <a:ln w="38100">
            <a:solidFill>
              <a:schemeClr val="tx1"/>
            </a:solidFill>
            <a:round/>
            <a:headEnd/>
            <a:tailEnd/>
          </a:ln>
          <a:effectLst/>
        </p:spPr>
        <p:txBody>
          <a:bodyPr wrap="none"/>
          <a:lstStyle/>
          <a:p>
            <a:endParaRPr lang="en-US"/>
          </a:p>
        </p:txBody>
      </p:sp>
      <p:sp>
        <p:nvSpPr>
          <p:cNvPr id="279662"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p:spPr>
        <p:txBody>
          <a:bodyPr wrap="none"/>
          <a:lstStyle/>
          <a:p>
            <a:endParaRPr lang="en-US"/>
          </a:p>
        </p:txBody>
      </p:sp>
      <p:sp>
        <p:nvSpPr>
          <p:cNvPr id="279663" name="Line 111"/>
          <p:cNvSpPr>
            <a:spLocks noChangeShapeType="1"/>
          </p:cNvSpPr>
          <p:nvPr/>
        </p:nvSpPr>
        <p:spPr bwMode="auto">
          <a:xfrm>
            <a:off x="5638800" y="3048000"/>
            <a:ext cx="0" cy="533400"/>
          </a:xfrm>
          <a:prstGeom prst="line">
            <a:avLst/>
          </a:prstGeom>
          <a:noFill/>
          <a:ln w="9525">
            <a:solidFill>
              <a:schemeClr val="tx1"/>
            </a:solidFill>
            <a:round/>
            <a:headEnd/>
            <a:tailEnd/>
          </a:ln>
          <a:effectLst/>
        </p:spPr>
        <p:txBody>
          <a:bodyPr wrap="none"/>
          <a:lstStyle/>
          <a:p>
            <a:endParaRPr lang="en-US"/>
          </a:p>
        </p:txBody>
      </p:sp>
      <p:sp>
        <p:nvSpPr>
          <p:cNvPr id="279664"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p:spPr>
        <p:txBody>
          <a:bodyPr wrap="none"/>
          <a:lstStyle/>
          <a:p>
            <a:endParaRPr lang="en-US"/>
          </a:p>
        </p:txBody>
      </p:sp>
      <p:sp>
        <p:nvSpPr>
          <p:cNvPr id="279665"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79666"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p:spPr>
        <p:txBody>
          <a:bodyPr wrap="none"/>
          <a:lstStyle/>
          <a:p>
            <a:endParaRPr lang="en-US"/>
          </a:p>
        </p:txBody>
      </p:sp>
      <p:sp>
        <p:nvSpPr>
          <p:cNvPr id="279667" name="Line 115"/>
          <p:cNvSpPr>
            <a:spLocks noChangeShapeType="1"/>
          </p:cNvSpPr>
          <p:nvPr/>
        </p:nvSpPr>
        <p:spPr bwMode="auto">
          <a:xfrm>
            <a:off x="4038600" y="2438400"/>
            <a:ext cx="533400" cy="457200"/>
          </a:xfrm>
          <a:prstGeom prst="line">
            <a:avLst/>
          </a:prstGeom>
          <a:noFill/>
          <a:ln w="38100">
            <a:solidFill>
              <a:schemeClr val="tx1"/>
            </a:solidFill>
            <a:round/>
            <a:headEnd/>
            <a:tailEnd/>
          </a:ln>
          <a:effectLst/>
        </p:spPr>
        <p:txBody>
          <a:bodyPr wrap="none"/>
          <a:lstStyle/>
          <a:p>
            <a:endParaRPr lang="en-US"/>
          </a:p>
        </p:txBody>
      </p:sp>
      <p:sp>
        <p:nvSpPr>
          <p:cNvPr id="279668"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p:spPr>
        <p:txBody>
          <a:bodyPr wrap="none"/>
          <a:lstStyle/>
          <a:p>
            <a:endParaRPr lang="en-US"/>
          </a:p>
        </p:txBody>
      </p:sp>
      <p:sp>
        <p:nvSpPr>
          <p:cNvPr id="279669"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79670"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p:spPr>
        <p:txBody>
          <a:bodyPr wrap="none"/>
          <a:lstStyle/>
          <a:p>
            <a:endParaRPr lang="en-US"/>
          </a:p>
        </p:txBody>
      </p:sp>
      <p:sp>
        <p:nvSpPr>
          <p:cNvPr id="279671"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p:spPr>
        <p:txBody>
          <a:bodyPr wrap="none"/>
          <a:lstStyle/>
          <a:p>
            <a:endParaRPr lang="en-US"/>
          </a:p>
        </p:txBody>
      </p:sp>
      <p:sp>
        <p:nvSpPr>
          <p:cNvPr id="279672" name="Text Box 120"/>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9673" name="Text Box 121"/>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9674" name="Text Box 122"/>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9675" name="Text Box 123"/>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9676" name="Text Box 124"/>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9677" name="Text Box 125"/>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9678" name="Text Box 126"/>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9679" name="Text Box 127"/>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9680" name="Text Box 128"/>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9681" name="Text Box 129"/>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9682" name="Text Box 130"/>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9683" name="Text Box 131"/>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9684" name="Text Box 132"/>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9685" name="Text Box 133"/>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9686" name="Text Box 134"/>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79687" name="Text Box 135"/>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9688" name="Text Box 136"/>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9689" name="Text Box 137"/>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9690" name="Text Box 138"/>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79691" name="Text Box 139"/>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9692" name="Text Box 140"/>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9693" name="Text Box 141"/>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9694" name="Text Box 142"/>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9695" name="Text Box 143"/>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9696" name="Text Box 144"/>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9697" name="Text Box 145"/>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79698" name="Text Box 146"/>
          <p:cNvSpPr txBox="1">
            <a:spLocks noChangeArrowheads="1"/>
          </p:cNvSpPr>
          <p:nvPr/>
        </p:nvSpPr>
        <p:spPr bwMode="auto">
          <a:xfrm>
            <a:off x="2667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79699" name="Text Box 147"/>
          <p:cNvSpPr txBox="1">
            <a:spLocks noChangeArrowheads="1"/>
          </p:cNvSpPr>
          <p:nvPr/>
        </p:nvSpPr>
        <p:spPr bwMode="auto">
          <a:xfrm>
            <a:off x="32004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279700" name="Text Box 148"/>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79701" name="Text Box 149"/>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79702" name="Text Box 150"/>
          <p:cNvSpPr txBox="1">
            <a:spLocks noChangeArrowheads="1"/>
          </p:cNvSpPr>
          <p:nvPr/>
        </p:nvSpPr>
        <p:spPr bwMode="auto">
          <a:xfrm>
            <a:off x="25908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79703" name="Text Box 151"/>
          <p:cNvSpPr txBox="1">
            <a:spLocks noChangeArrowheads="1"/>
          </p:cNvSpPr>
          <p:nvPr/>
        </p:nvSpPr>
        <p:spPr bwMode="auto">
          <a:xfrm>
            <a:off x="30480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3</a:t>
            </a:r>
          </a:p>
        </p:txBody>
      </p:sp>
      <p:sp>
        <p:nvSpPr>
          <p:cNvPr id="279704" name="Text Box 152"/>
          <p:cNvSpPr txBox="1">
            <a:spLocks noChangeArrowheads="1"/>
          </p:cNvSpPr>
          <p:nvPr/>
        </p:nvSpPr>
        <p:spPr bwMode="auto">
          <a:xfrm>
            <a:off x="3733800" y="22177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79705" name="Text Box 153"/>
          <p:cNvSpPr txBox="1">
            <a:spLocks noChangeArrowheads="1"/>
          </p:cNvSpPr>
          <p:nvPr/>
        </p:nvSpPr>
        <p:spPr bwMode="auto">
          <a:xfrm>
            <a:off x="39624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79706" name="Text Box 154"/>
          <p:cNvSpPr txBox="1">
            <a:spLocks noChangeArrowheads="1"/>
          </p:cNvSpPr>
          <p:nvPr/>
        </p:nvSpPr>
        <p:spPr bwMode="auto">
          <a:xfrm>
            <a:off x="44196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155" name="TextBox 154"/>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6" name="TextBox 155"/>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57" name="TextBox 156"/>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8" name="TextBox 157"/>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59" name="TextBox 158"/>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0" name="TextBox 159"/>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879926803"/>
      </p:ext>
    </p:extLst>
  </p:cSld>
  <p:clrMapOvr>
    <a:masterClrMapping/>
  </p:clrMapOvr>
  <mc:AlternateContent xmlns:mc="http://schemas.openxmlformats.org/markup-compatibility/2006" xmlns:p14="http://schemas.microsoft.com/office/powerpoint/2010/main">
    <mc:Choice Requires="p14">
      <p:transition spd="slow" p14:dur="2000" advTm="8052"/>
    </mc:Choice>
    <mc:Fallback xmlns="">
      <p:transition spd="slow" advTm="8052"/>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title"/>
          </p:nvPr>
        </p:nvSpPr>
        <p:spPr/>
        <p:txBody>
          <a:bodyPr/>
          <a:lstStyle/>
          <a:p>
            <a:r>
              <a:rPr lang="en-US"/>
              <a:t>Example</a:t>
            </a:r>
          </a:p>
        </p:txBody>
      </p:sp>
      <p:sp>
        <p:nvSpPr>
          <p:cNvPr id="278531"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32"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33"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8534"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35"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36"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8537"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8538"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39"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40"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8541"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8542"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43"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44"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45"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8546"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47"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48"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49"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50"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51"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8552"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8553"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8554"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8555"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56"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8557"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8558"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59"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60"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8561"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62"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8563"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64"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65"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66"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67"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68"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69"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70"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71"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72"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573"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8574"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8575"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8576"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8577"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8578"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8579"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8580"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8581"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8582"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8583"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8584"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8585"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8586"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78587"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78588" name="Line 60"/>
          <p:cNvSpPr>
            <a:spLocks noChangeShapeType="1"/>
          </p:cNvSpPr>
          <p:nvPr/>
        </p:nvSpPr>
        <p:spPr bwMode="auto">
          <a:xfrm>
            <a:off x="5181600" y="5410200"/>
            <a:ext cx="0" cy="609600"/>
          </a:xfrm>
          <a:prstGeom prst="line">
            <a:avLst/>
          </a:prstGeom>
          <a:noFill/>
          <a:ln w="9525">
            <a:solidFill>
              <a:schemeClr val="tx1"/>
            </a:solidFill>
            <a:round/>
            <a:headEnd/>
            <a:tailEnd/>
          </a:ln>
          <a:effectLst/>
        </p:spPr>
        <p:txBody>
          <a:bodyPr wrap="none"/>
          <a:lstStyle/>
          <a:p>
            <a:endParaRPr lang="en-US"/>
          </a:p>
        </p:txBody>
      </p:sp>
      <p:sp>
        <p:nvSpPr>
          <p:cNvPr id="278589"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p:spPr>
        <p:txBody>
          <a:bodyPr wrap="none"/>
          <a:lstStyle/>
          <a:p>
            <a:endParaRPr lang="en-US"/>
          </a:p>
        </p:txBody>
      </p:sp>
      <p:sp>
        <p:nvSpPr>
          <p:cNvPr id="278590" name="Line 62"/>
          <p:cNvSpPr>
            <a:spLocks noChangeShapeType="1"/>
          </p:cNvSpPr>
          <p:nvPr/>
        </p:nvSpPr>
        <p:spPr bwMode="auto">
          <a:xfrm>
            <a:off x="5638800" y="5410200"/>
            <a:ext cx="0" cy="609600"/>
          </a:xfrm>
          <a:prstGeom prst="line">
            <a:avLst/>
          </a:prstGeom>
          <a:noFill/>
          <a:ln w="9525">
            <a:solidFill>
              <a:schemeClr val="tx1"/>
            </a:solidFill>
            <a:round/>
            <a:headEnd/>
            <a:tailEnd/>
          </a:ln>
          <a:effectLst/>
        </p:spPr>
        <p:txBody>
          <a:bodyPr wrap="none"/>
          <a:lstStyle/>
          <a:p>
            <a:endParaRPr lang="en-US"/>
          </a:p>
        </p:txBody>
      </p:sp>
      <p:sp>
        <p:nvSpPr>
          <p:cNvPr id="278591"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p:spPr>
        <p:txBody>
          <a:bodyPr wrap="none"/>
          <a:lstStyle/>
          <a:p>
            <a:endParaRPr lang="en-US"/>
          </a:p>
        </p:txBody>
      </p:sp>
      <p:sp>
        <p:nvSpPr>
          <p:cNvPr id="278592" name="Line 64"/>
          <p:cNvSpPr>
            <a:spLocks noChangeShapeType="1"/>
          </p:cNvSpPr>
          <p:nvPr/>
        </p:nvSpPr>
        <p:spPr bwMode="auto">
          <a:xfrm>
            <a:off x="6096000" y="5410200"/>
            <a:ext cx="0" cy="609600"/>
          </a:xfrm>
          <a:prstGeom prst="line">
            <a:avLst/>
          </a:prstGeom>
          <a:noFill/>
          <a:ln w="9525">
            <a:solidFill>
              <a:schemeClr val="tx1"/>
            </a:solidFill>
            <a:round/>
            <a:headEnd/>
            <a:tailEnd/>
          </a:ln>
          <a:effectLst/>
        </p:spPr>
        <p:txBody>
          <a:bodyPr wrap="none"/>
          <a:lstStyle/>
          <a:p>
            <a:endParaRPr lang="en-US"/>
          </a:p>
        </p:txBody>
      </p:sp>
      <p:sp>
        <p:nvSpPr>
          <p:cNvPr id="278593"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p:spPr>
        <p:txBody>
          <a:bodyPr wrap="none"/>
          <a:lstStyle/>
          <a:p>
            <a:endParaRPr lang="en-US"/>
          </a:p>
        </p:txBody>
      </p:sp>
      <p:sp>
        <p:nvSpPr>
          <p:cNvPr id="278594" name="Line 66"/>
          <p:cNvSpPr>
            <a:spLocks noChangeShapeType="1"/>
          </p:cNvSpPr>
          <p:nvPr/>
        </p:nvSpPr>
        <p:spPr bwMode="auto">
          <a:xfrm>
            <a:off x="6553200" y="5410200"/>
            <a:ext cx="0" cy="609600"/>
          </a:xfrm>
          <a:prstGeom prst="line">
            <a:avLst/>
          </a:prstGeom>
          <a:noFill/>
          <a:ln w="9525">
            <a:solidFill>
              <a:schemeClr val="tx1"/>
            </a:solidFill>
            <a:round/>
            <a:headEnd/>
            <a:tailEnd/>
          </a:ln>
          <a:effectLst/>
        </p:spPr>
        <p:txBody>
          <a:bodyPr wrap="none"/>
          <a:lstStyle/>
          <a:p>
            <a:endParaRPr lang="en-US"/>
          </a:p>
        </p:txBody>
      </p:sp>
      <p:sp>
        <p:nvSpPr>
          <p:cNvPr id="278595"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p:spPr>
        <p:txBody>
          <a:bodyPr wrap="none"/>
          <a:lstStyle/>
          <a:p>
            <a:endParaRPr lang="en-US"/>
          </a:p>
        </p:txBody>
      </p:sp>
      <p:sp>
        <p:nvSpPr>
          <p:cNvPr id="278596" name="Line 68"/>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78597"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78598"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p:spPr>
        <p:txBody>
          <a:bodyPr wrap="none"/>
          <a:lstStyle/>
          <a:p>
            <a:endParaRPr lang="en-US"/>
          </a:p>
        </p:txBody>
      </p:sp>
      <p:sp>
        <p:nvSpPr>
          <p:cNvPr id="278599"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8600" name="Line 72"/>
          <p:cNvSpPr>
            <a:spLocks noChangeShapeType="1"/>
          </p:cNvSpPr>
          <p:nvPr/>
        </p:nvSpPr>
        <p:spPr bwMode="auto">
          <a:xfrm>
            <a:off x="2438400" y="5410200"/>
            <a:ext cx="0" cy="609600"/>
          </a:xfrm>
          <a:prstGeom prst="line">
            <a:avLst/>
          </a:prstGeom>
          <a:noFill/>
          <a:ln w="19050">
            <a:solidFill>
              <a:schemeClr val="tx1"/>
            </a:solidFill>
            <a:round/>
            <a:headEnd/>
            <a:tailEnd/>
          </a:ln>
          <a:effectLst/>
        </p:spPr>
        <p:txBody>
          <a:bodyPr wrap="none"/>
          <a:lstStyle/>
          <a:p>
            <a:endParaRPr lang="en-US"/>
          </a:p>
        </p:txBody>
      </p:sp>
      <p:sp>
        <p:nvSpPr>
          <p:cNvPr id="278601"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8602"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p:spPr>
        <p:txBody>
          <a:bodyPr wrap="none"/>
          <a:lstStyle/>
          <a:p>
            <a:endParaRPr lang="en-US"/>
          </a:p>
        </p:txBody>
      </p:sp>
      <p:sp>
        <p:nvSpPr>
          <p:cNvPr id="278603"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8604" name="Line 76"/>
          <p:cNvSpPr>
            <a:spLocks noChangeShapeType="1"/>
          </p:cNvSpPr>
          <p:nvPr/>
        </p:nvSpPr>
        <p:spPr bwMode="auto">
          <a:xfrm>
            <a:off x="4267200" y="5410200"/>
            <a:ext cx="0" cy="609600"/>
          </a:xfrm>
          <a:prstGeom prst="line">
            <a:avLst/>
          </a:prstGeom>
          <a:noFill/>
          <a:ln w="19050">
            <a:solidFill>
              <a:schemeClr val="tx1"/>
            </a:solidFill>
            <a:round/>
            <a:headEnd/>
            <a:tailEnd/>
          </a:ln>
          <a:effectLst/>
        </p:spPr>
        <p:txBody>
          <a:bodyPr wrap="none"/>
          <a:lstStyle/>
          <a:p>
            <a:endParaRPr lang="en-US"/>
          </a:p>
        </p:txBody>
      </p:sp>
      <p:sp>
        <p:nvSpPr>
          <p:cNvPr id="278605" name="Line 77"/>
          <p:cNvSpPr>
            <a:spLocks noChangeShapeType="1"/>
          </p:cNvSpPr>
          <p:nvPr/>
        </p:nvSpPr>
        <p:spPr bwMode="auto">
          <a:xfrm>
            <a:off x="4267200" y="5410200"/>
            <a:ext cx="228600" cy="609600"/>
          </a:xfrm>
          <a:prstGeom prst="line">
            <a:avLst/>
          </a:prstGeom>
          <a:noFill/>
          <a:ln w="38100">
            <a:solidFill>
              <a:schemeClr val="tx1"/>
            </a:solidFill>
            <a:round/>
            <a:headEnd/>
            <a:tailEnd/>
          </a:ln>
          <a:effectLst/>
        </p:spPr>
        <p:txBody>
          <a:bodyPr wrap="none"/>
          <a:lstStyle/>
          <a:p>
            <a:endParaRPr lang="en-US"/>
          </a:p>
        </p:txBody>
      </p:sp>
      <p:sp>
        <p:nvSpPr>
          <p:cNvPr id="278606" name="Line 78"/>
          <p:cNvSpPr>
            <a:spLocks noChangeShapeType="1"/>
          </p:cNvSpPr>
          <p:nvPr/>
        </p:nvSpPr>
        <p:spPr bwMode="auto">
          <a:xfrm>
            <a:off x="2895600" y="5410200"/>
            <a:ext cx="0" cy="609600"/>
          </a:xfrm>
          <a:prstGeom prst="line">
            <a:avLst/>
          </a:prstGeom>
          <a:noFill/>
          <a:ln w="19050">
            <a:solidFill>
              <a:schemeClr val="tx1"/>
            </a:solidFill>
            <a:round/>
            <a:headEnd/>
            <a:tailEnd/>
          </a:ln>
          <a:effectLst/>
        </p:spPr>
        <p:txBody>
          <a:bodyPr wrap="none"/>
          <a:lstStyle/>
          <a:p>
            <a:endParaRPr lang="en-US"/>
          </a:p>
        </p:txBody>
      </p:sp>
      <p:sp>
        <p:nvSpPr>
          <p:cNvPr id="278607"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8608"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p:spPr>
        <p:txBody>
          <a:bodyPr wrap="none"/>
          <a:lstStyle/>
          <a:p>
            <a:endParaRPr lang="en-US"/>
          </a:p>
        </p:txBody>
      </p:sp>
      <p:sp>
        <p:nvSpPr>
          <p:cNvPr id="278609"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8610"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78611" name="Line 83"/>
          <p:cNvSpPr>
            <a:spLocks noChangeShapeType="1"/>
          </p:cNvSpPr>
          <p:nvPr/>
        </p:nvSpPr>
        <p:spPr bwMode="auto">
          <a:xfrm>
            <a:off x="2438400" y="4572000"/>
            <a:ext cx="0" cy="685800"/>
          </a:xfrm>
          <a:prstGeom prst="line">
            <a:avLst/>
          </a:prstGeom>
          <a:noFill/>
          <a:ln w="19050">
            <a:solidFill>
              <a:schemeClr val="tx1"/>
            </a:solidFill>
            <a:round/>
            <a:headEnd/>
            <a:tailEnd/>
          </a:ln>
          <a:effectLst/>
        </p:spPr>
        <p:txBody>
          <a:bodyPr wrap="none"/>
          <a:lstStyle/>
          <a:p>
            <a:endParaRPr lang="en-US"/>
          </a:p>
        </p:txBody>
      </p:sp>
      <p:sp>
        <p:nvSpPr>
          <p:cNvPr id="278612"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78613"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p:spPr>
        <p:txBody>
          <a:bodyPr wrap="none"/>
          <a:lstStyle/>
          <a:p>
            <a:endParaRPr lang="en-US"/>
          </a:p>
        </p:txBody>
      </p:sp>
      <p:sp>
        <p:nvSpPr>
          <p:cNvPr id="278614" name="Line 86"/>
          <p:cNvSpPr>
            <a:spLocks noChangeShapeType="1"/>
          </p:cNvSpPr>
          <p:nvPr/>
        </p:nvSpPr>
        <p:spPr bwMode="auto">
          <a:xfrm flipH="1">
            <a:off x="4267200" y="4572000"/>
            <a:ext cx="457200" cy="685800"/>
          </a:xfrm>
          <a:prstGeom prst="line">
            <a:avLst/>
          </a:prstGeom>
          <a:noFill/>
          <a:ln w="38100">
            <a:solidFill>
              <a:schemeClr val="tx1"/>
            </a:solidFill>
            <a:round/>
            <a:headEnd/>
            <a:tailEnd/>
          </a:ln>
          <a:effectLst/>
        </p:spPr>
        <p:txBody>
          <a:bodyPr wrap="none"/>
          <a:lstStyle/>
          <a:p>
            <a:endParaRPr lang="en-US"/>
          </a:p>
        </p:txBody>
      </p:sp>
      <p:sp>
        <p:nvSpPr>
          <p:cNvPr id="278615" name="Line 87"/>
          <p:cNvSpPr>
            <a:spLocks noChangeShapeType="1"/>
          </p:cNvSpPr>
          <p:nvPr/>
        </p:nvSpPr>
        <p:spPr bwMode="auto">
          <a:xfrm>
            <a:off x="6096000" y="4572000"/>
            <a:ext cx="0" cy="685800"/>
          </a:xfrm>
          <a:prstGeom prst="line">
            <a:avLst/>
          </a:prstGeom>
          <a:noFill/>
          <a:ln w="9525">
            <a:solidFill>
              <a:schemeClr val="tx1"/>
            </a:solidFill>
            <a:round/>
            <a:headEnd/>
            <a:tailEnd/>
          </a:ln>
          <a:effectLst/>
        </p:spPr>
        <p:txBody>
          <a:bodyPr wrap="none"/>
          <a:lstStyle/>
          <a:p>
            <a:endParaRPr lang="en-US"/>
          </a:p>
        </p:txBody>
      </p:sp>
      <p:sp>
        <p:nvSpPr>
          <p:cNvPr id="278616"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p:spPr>
        <p:txBody>
          <a:bodyPr wrap="none"/>
          <a:lstStyle/>
          <a:p>
            <a:endParaRPr lang="en-US"/>
          </a:p>
        </p:txBody>
      </p:sp>
      <p:sp>
        <p:nvSpPr>
          <p:cNvPr id="278617"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p:spPr>
        <p:txBody>
          <a:bodyPr wrap="none"/>
          <a:lstStyle/>
          <a:p>
            <a:endParaRPr lang="en-US"/>
          </a:p>
        </p:txBody>
      </p:sp>
      <p:sp>
        <p:nvSpPr>
          <p:cNvPr id="278618"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p:spPr>
        <p:txBody>
          <a:bodyPr wrap="none"/>
          <a:lstStyle/>
          <a:p>
            <a:endParaRPr lang="en-US"/>
          </a:p>
        </p:txBody>
      </p:sp>
      <p:sp>
        <p:nvSpPr>
          <p:cNvPr id="278619"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p:spPr>
        <p:txBody>
          <a:bodyPr wrap="none"/>
          <a:lstStyle/>
          <a:p>
            <a:endParaRPr lang="en-US"/>
          </a:p>
        </p:txBody>
      </p:sp>
      <p:sp>
        <p:nvSpPr>
          <p:cNvPr id="278620" name="Line 92"/>
          <p:cNvSpPr>
            <a:spLocks noChangeShapeType="1"/>
          </p:cNvSpPr>
          <p:nvPr/>
        </p:nvSpPr>
        <p:spPr bwMode="auto">
          <a:xfrm>
            <a:off x="5181600" y="4572000"/>
            <a:ext cx="0" cy="685800"/>
          </a:xfrm>
          <a:prstGeom prst="line">
            <a:avLst/>
          </a:prstGeom>
          <a:noFill/>
          <a:ln w="9525">
            <a:solidFill>
              <a:schemeClr val="tx1"/>
            </a:solidFill>
            <a:round/>
            <a:headEnd/>
            <a:tailEnd/>
          </a:ln>
          <a:effectLst/>
        </p:spPr>
        <p:txBody>
          <a:bodyPr wrap="none"/>
          <a:lstStyle/>
          <a:p>
            <a:endParaRPr lang="en-US"/>
          </a:p>
        </p:txBody>
      </p:sp>
      <p:sp>
        <p:nvSpPr>
          <p:cNvPr id="278621" name="Line 93"/>
          <p:cNvSpPr>
            <a:spLocks noChangeShapeType="1"/>
          </p:cNvSpPr>
          <p:nvPr/>
        </p:nvSpPr>
        <p:spPr bwMode="auto">
          <a:xfrm>
            <a:off x="6553200" y="4572000"/>
            <a:ext cx="0" cy="685800"/>
          </a:xfrm>
          <a:prstGeom prst="line">
            <a:avLst/>
          </a:prstGeom>
          <a:noFill/>
          <a:ln w="9525">
            <a:solidFill>
              <a:schemeClr val="tx1"/>
            </a:solidFill>
            <a:round/>
            <a:headEnd/>
            <a:tailEnd/>
          </a:ln>
          <a:effectLst/>
        </p:spPr>
        <p:txBody>
          <a:bodyPr wrap="none"/>
          <a:lstStyle/>
          <a:p>
            <a:endParaRPr lang="en-US"/>
          </a:p>
        </p:txBody>
      </p:sp>
      <p:sp>
        <p:nvSpPr>
          <p:cNvPr id="278622" name="Line 94"/>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78623"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78624"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p:spPr>
        <p:txBody>
          <a:bodyPr wrap="none"/>
          <a:lstStyle/>
          <a:p>
            <a:endParaRPr lang="en-US"/>
          </a:p>
        </p:txBody>
      </p:sp>
      <p:sp>
        <p:nvSpPr>
          <p:cNvPr id="278625"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p:spPr>
        <p:txBody>
          <a:bodyPr wrap="none"/>
          <a:lstStyle/>
          <a:p>
            <a:endParaRPr lang="en-US"/>
          </a:p>
        </p:txBody>
      </p:sp>
      <p:sp>
        <p:nvSpPr>
          <p:cNvPr id="278626" name="Line 98"/>
          <p:cNvSpPr>
            <a:spLocks noChangeShapeType="1"/>
          </p:cNvSpPr>
          <p:nvPr/>
        </p:nvSpPr>
        <p:spPr bwMode="auto">
          <a:xfrm>
            <a:off x="3962400" y="3733800"/>
            <a:ext cx="762000" cy="685800"/>
          </a:xfrm>
          <a:prstGeom prst="line">
            <a:avLst/>
          </a:prstGeom>
          <a:noFill/>
          <a:ln w="38100">
            <a:solidFill>
              <a:schemeClr val="tx1"/>
            </a:solidFill>
            <a:round/>
            <a:headEnd/>
            <a:tailEnd/>
          </a:ln>
          <a:effectLst/>
        </p:spPr>
        <p:txBody>
          <a:bodyPr wrap="none"/>
          <a:lstStyle/>
          <a:p>
            <a:endParaRPr lang="en-US"/>
          </a:p>
        </p:txBody>
      </p:sp>
      <p:sp>
        <p:nvSpPr>
          <p:cNvPr id="278627"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p:spPr>
        <p:txBody>
          <a:bodyPr wrap="none"/>
          <a:lstStyle/>
          <a:p>
            <a:endParaRPr lang="en-US"/>
          </a:p>
        </p:txBody>
      </p:sp>
      <p:sp>
        <p:nvSpPr>
          <p:cNvPr id="278628"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p:spPr>
        <p:txBody>
          <a:bodyPr wrap="none"/>
          <a:lstStyle/>
          <a:p>
            <a:endParaRPr lang="en-US"/>
          </a:p>
        </p:txBody>
      </p:sp>
      <p:sp>
        <p:nvSpPr>
          <p:cNvPr id="278629" name="Line 101"/>
          <p:cNvSpPr>
            <a:spLocks noChangeShapeType="1"/>
          </p:cNvSpPr>
          <p:nvPr/>
        </p:nvSpPr>
        <p:spPr bwMode="auto">
          <a:xfrm>
            <a:off x="6553200" y="3733800"/>
            <a:ext cx="0" cy="685800"/>
          </a:xfrm>
          <a:prstGeom prst="line">
            <a:avLst/>
          </a:prstGeom>
          <a:noFill/>
          <a:ln w="9525">
            <a:solidFill>
              <a:schemeClr val="tx1"/>
            </a:solidFill>
            <a:round/>
            <a:headEnd/>
            <a:tailEnd/>
          </a:ln>
          <a:effectLst/>
        </p:spPr>
        <p:txBody>
          <a:bodyPr wrap="none"/>
          <a:lstStyle/>
          <a:p>
            <a:endParaRPr lang="en-US"/>
          </a:p>
        </p:txBody>
      </p:sp>
      <p:sp>
        <p:nvSpPr>
          <p:cNvPr id="278630"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78631"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78632"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8633"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8634"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635"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8636"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p:spPr>
        <p:txBody>
          <a:bodyPr wrap="none"/>
          <a:lstStyle/>
          <a:p>
            <a:endParaRPr lang="en-US"/>
          </a:p>
        </p:txBody>
      </p:sp>
      <p:sp>
        <p:nvSpPr>
          <p:cNvPr id="278637" name="Line 109"/>
          <p:cNvSpPr>
            <a:spLocks noChangeShapeType="1"/>
          </p:cNvSpPr>
          <p:nvPr/>
        </p:nvSpPr>
        <p:spPr bwMode="auto">
          <a:xfrm flipH="1">
            <a:off x="3962400" y="3048000"/>
            <a:ext cx="609600" cy="533400"/>
          </a:xfrm>
          <a:prstGeom prst="line">
            <a:avLst/>
          </a:prstGeom>
          <a:noFill/>
          <a:ln w="38100">
            <a:solidFill>
              <a:schemeClr val="tx1"/>
            </a:solidFill>
            <a:round/>
            <a:headEnd/>
            <a:tailEnd/>
          </a:ln>
          <a:effectLst/>
        </p:spPr>
        <p:txBody>
          <a:bodyPr wrap="none"/>
          <a:lstStyle/>
          <a:p>
            <a:endParaRPr lang="en-US"/>
          </a:p>
        </p:txBody>
      </p:sp>
      <p:sp>
        <p:nvSpPr>
          <p:cNvPr id="278638"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p:spPr>
        <p:txBody>
          <a:bodyPr wrap="none"/>
          <a:lstStyle/>
          <a:p>
            <a:endParaRPr lang="en-US"/>
          </a:p>
        </p:txBody>
      </p:sp>
      <p:sp>
        <p:nvSpPr>
          <p:cNvPr id="278639" name="Line 111"/>
          <p:cNvSpPr>
            <a:spLocks noChangeShapeType="1"/>
          </p:cNvSpPr>
          <p:nvPr/>
        </p:nvSpPr>
        <p:spPr bwMode="auto">
          <a:xfrm>
            <a:off x="5638800" y="3048000"/>
            <a:ext cx="0" cy="533400"/>
          </a:xfrm>
          <a:prstGeom prst="line">
            <a:avLst/>
          </a:prstGeom>
          <a:noFill/>
          <a:ln w="9525">
            <a:solidFill>
              <a:schemeClr val="tx1"/>
            </a:solidFill>
            <a:round/>
            <a:headEnd/>
            <a:tailEnd/>
          </a:ln>
          <a:effectLst/>
        </p:spPr>
        <p:txBody>
          <a:bodyPr wrap="none"/>
          <a:lstStyle/>
          <a:p>
            <a:endParaRPr lang="en-US"/>
          </a:p>
        </p:txBody>
      </p:sp>
      <p:sp>
        <p:nvSpPr>
          <p:cNvPr id="278640"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p:spPr>
        <p:txBody>
          <a:bodyPr wrap="none"/>
          <a:lstStyle/>
          <a:p>
            <a:endParaRPr lang="en-US"/>
          </a:p>
        </p:txBody>
      </p:sp>
      <p:sp>
        <p:nvSpPr>
          <p:cNvPr id="278641"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78642"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p:spPr>
        <p:txBody>
          <a:bodyPr wrap="none"/>
          <a:lstStyle/>
          <a:p>
            <a:endParaRPr lang="en-US"/>
          </a:p>
        </p:txBody>
      </p:sp>
      <p:sp>
        <p:nvSpPr>
          <p:cNvPr id="278643" name="Line 115"/>
          <p:cNvSpPr>
            <a:spLocks noChangeShapeType="1"/>
          </p:cNvSpPr>
          <p:nvPr/>
        </p:nvSpPr>
        <p:spPr bwMode="auto">
          <a:xfrm>
            <a:off x="4038600" y="2438400"/>
            <a:ext cx="533400" cy="457200"/>
          </a:xfrm>
          <a:prstGeom prst="line">
            <a:avLst/>
          </a:prstGeom>
          <a:noFill/>
          <a:ln w="38100">
            <a:solidFill>
              <a:schemeClr val="tx1"/>
            </a:solidFill>
            <a:round/>
            <a:headEnd/>
            <a:tailEnd/>
          </a:ln>
          <a:effectLst/>
        </p:spPr>
        <p:txBody>
          <a:bodyPr wrap="none"/>
          <a:lstStyle/>
          <a:p>
            <a:endParaRPr lang="en-US"/>
          </a:p>
        </p:txBody>
      </p:sp>
      <p:sp>
        <p:nvSpPr>
          <p:cNvPr id="278644"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p:spPr>
        <p:txBody>
          <a:bodyPr wrap="none"/>
          <a:lstStyle/>
          <a:p>
            <a:endParaRPr lang="en-US"/>
          </a:p>
        </p:txBody>
      </p:sp>
      <p:sp>
        <p:nvSpPr>
          <p:cNvPr id="278645"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78646"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p:spPr>
        <p:txBody>
          <a:bodyPr wrap="none"/>
          <a:lstStyle/>
          <a:p>
            <a:endParaRPr lang="en-US"/>
          </a:p>
        </p:txBody>
      </p:sp>
      <p:sp>
        <p:nvSpPr>
          <p:cNvPr id="278647"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p:spPr>
        <p:txBody>
          <a:bodyPr wrap="none"/>
          <a:lstStyle/>
          <a:p>
            <a:endParaRPr lang="en-US"/>
          </a:p>
        </p:txBody>
      </p:sp>
      <p:sp>
        <p:nvSpPr>
          <p:cNvPr id="278648" name="Text Box 120"/>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8649" name="Text Box 121"/>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8650" name="Text Box 122"/>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8651" name="Text Box 123"/>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8652" name="Text Box 124"/>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8653" name="Text Box 125"/>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8654" name="Text Box 126"/>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8655" name="Text Box 127"/>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8656" name="Text Box 128"/>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8657" name="Text Box 129"/>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8658" name="Text Box 130"/>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8659" name="Text Box 131"/>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8660" name="Text Box 132"/>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8661" name="Text Box 133"/>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8662" name="Text Box 134"/>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78663" name="Text Box 135"/>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8664" name="Text Box 136"/>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8665" name="Text Box 137"/>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8666" name="Text Box 138"/>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78667" name="Text Box 139"/>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8668" name="Text Box 140"/>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8669" name="Text Box 141"/>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8670" name="Text Box 142"/>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8671" name="Text Box 143"/>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8672" name="Text Box 144"/>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8673" name="Text Box 145"/>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78674" name="Text Box 146"/>
          <p:cNvSpPr txBox="1">
            <a:spLocks noChangeArrowheads="1"/>
          </p:cNvSpPr>
          <p:nvPr/>
        </p:nvSpPr>
        <p:spPr bwMode="auto">
          <a:xfrm>
            <a:off x="2667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78675" name="Text Box 147"/>
          <p:cNvSpPr txBox="1">
            <a:spLocks noChangeArrowheads="1"/>
          </p:cNvSpPr>
          <p:nvPr/>
        </p:nvSpPr>
        <p:spPr bwMode="auto">
          <a:xfrm>
            <a:off x="32004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278676" name="Text Box 148"/>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78677" name="Text Box 149"/>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78678" name="Text Box 150"/>
          <p:cNvSpPr txBox="1">
            <a:spLocks noChangeArrowheads="1"/>
          </p:cNvSpPr>
          <p:nvPr/>
        </p:nvSpPr>
        <p:spPr bwMode="auto">
          <a:xfrm>
            <a:off x="25908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78679" name="Text Box 151"/>
          <p:cNvSpPr txBox="1">
            <a:spLocks noChangeArrowheads="1"/>
          </p:cNvSpPr>
          <p:nvPr/>
        </p:nvSpPr>
        <p:spPr bwMode="auto">
          <a:xfrm>
            <a:off x="30480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3</a:t>
            </a:r>
          </a:p>
        </p:txBody>
      </p:sp>
      <p:sp>
        <p:nvSpPr>
          <p:cNvPr id="278680" name="Text Box 152"/>
          <p:cNvSpPr txBox="1">
            <a:spLocks noChangeArrowheads="1"/>
          </p:cNvSpPr>
          <p:nvPr/>
        </p:nvSpPr>
        <p:spPr bwMode="auto">
          <a:xfrm>
            <a:off x="3733800" y="22177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78681" name="Text Box 153"/>
          <p:cNvSpPr txBox="1">
            <a:spLocks noChangeArrowheads="1"/>
          </p:cNvSpPr>
          <p:nvPr/>
        </p:nvSpPr>
        <p:spPr bwMode="auto">
          <a:xfrm>
            <a:off x="39624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78682" name="Text Box 154"/>
          <p:cNvSpPr txBox="1">
            <a:spLocks noChangeArrowheads="1"/>
          </p:cNvSpPr>
          <p:nvPr/>
        </p:nvSpPr>
        <p:spPr bwMode="auto">
          <a:xfrm>
            <a:off x="44196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78683" name="Text Box 155"/>
          <p:cNvSpPr txBox="1">
            <a:spLocks noChangeArrowheads="1"/>
          </p:cNvSpPr>
          <p:nvPr/>
        </p:nvSpPr>
        <p:spPr bwMode="auto">
          <a:xfrm>
            <a:off x="36576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78684" name="Text Box 156"/>
          <p:cNvSpPr txBox="1">
            <a:spLocks noChangeArrowheads="1"/>
          </p:cNvSpPr>
          <p:nvPr/>
        </p:nvSpPr>
        <p:spPr bwMode="auto">
          <a:xfrm>
            <a:off x="42672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157" name="TextBox 156"/>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8" name="TextBox 157"/>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59" name="TextBox 158"/>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0" name="TextBox 159"/>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61" name="TextBox 160"/>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2" name="TextBox 161"/>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1357384779"/>
      </p:ext>
    </p:extLst>
  </p:cSld>
  <p:clrMapOvr>
    <a:masterClrMapping/>
  </p:clrMapOvr>
  <mc:AlternateContent xmlns:mc="http://schemas.openxmlformats.org/markup-compatibility/2006" xmlns:p14="http://schemas.microsoft.com/office/powerpoint/2010/main">
    <mc:Choice Requires="p14">
      <p:transition spd="slow" p14:dur="2000" advTm="15812"/>
    </mc:Choice>
    <mc:Fallback xmlns="">
      <p:transition spd="slow" advTm="15812"/>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t>Example</a:t>
            </a:r>
          </a:p>
        </p:txBody>
      </p:sp>
      <p:sp>
        <p:nvSpPr>
          <p:cNvPr id="266243"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44"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45"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6246"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47"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48"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6249"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6250"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6251"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52"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6253"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6254"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55"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56"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57"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6258"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59"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60"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61"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62"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63"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6264"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6265"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6266"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6267"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68"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6269"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6270"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71"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72"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6273"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74"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6275"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76"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77"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6278"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6279"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80"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81"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82"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83"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84"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285"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6286"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6287"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6288"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6289"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6290"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6291"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6292"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6293"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6294"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6295"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6296"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6297"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6298"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66299"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66300"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p:spPr>
        <p:txBody>
          <a:bodyPr wrap="none"/>
          <a:lstStyle/>
          <a:p>
            <a:endParaRPr lang="en-US"/>
          </a:p>
        </p:txBody>
      </p:sp>
      <p:sp>
        <p:nvSpPr>
          <p:cNvPr id="266301"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6302" name="Line 62"/>
          <p:cNvSpPr>
            <a:spLocks noChangeShapeType="1"/>
          </p:cNvSpPr>
          <p:nvPr/>
        </p:nvSpPr>
        <p:spPr bwMode="auto">
          <a:xfrm>
            <a:off x="5638800" y="5410200"/>
            <a:ext cx="0" cy="609600"/>
          </a:xfrm>
          <a:prstGeom prst="line">
            <a:avLst/>
          </a:prstGeom>
          <a:noFill/>
          <a:ln w="9525">
            <a:solidFill>
              <a:schemeClr val="tx1"/>
            </a:solidFill>
            <a:round/>
            <a:headEnd/>
            <a:tailEnd/>
          </a:ln>
          <a:effectLst/>
        </p:spPr>
        <p:txBody>
          <a:bodyPr wrap="none"/>
          <a:lstStyle/>
          <a:p>
            <a:endParaRPr lang="en-US"/>
          </a:p>
        </p:txBody>
      </p:sp>
      <p:sp>
        <p:nvSpPr>
          <p:cNvPr id="266303"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p:spPr>
        <p:txBody>
          <a:bodyPr wrap="none"/>
          <a:lstStyle/>
          <a:p>
            <a:endParaRPr lang="en-US"/>
          </a:p>
        </p:txBody>
      </p:sp>
      <p:sp>
        <p:nvSpPr>
          <p:cNvPr id="266304" name="Line 64"/>
          <p:cNvSpPr>
            <a:spLocks noChangeShapeType="1"/>
          </p:cNvSpPr>
          <p:nvPr/>
        </p:nvSpPr>
        <p:spPr bwMode="auto">
          <a:xfrm>
            <a:off x="6096000" y="5410200"/>
            <a:ext cx="0" cy="609600"/>
          </a:xfrm>
          <a:prstGeom prst="line">
            <a:avLst/>
          </a:prstGeom>
          <a:noFill/>
          <a:ln w="9525">
            <a:solidFill>
              <a:schemeClr val="tx1"/>
            </a:solidFill>
            <a:round/>
            <a:headEnd/>
            <a:tailEnd/>
          </a:ln>
          <a:effectLst/>
        </p:spPr>
        <p:txBody>
          <a:bodyPr wrap="none"/>
          <a:lstStyle/>
          <a:p>
            <a:endParaRPr lang="en-US"/>
          </a:p>
        </p:txBody>
      </p:sp>
      <p:sp>
        <p:nvSpPr>
          <p:cNvPr id="266305"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p:spPr>
        <p:txBody>
          <a:bodyPr wrap="none"/>
          <a:lstStyle/>
          <a:p>
            <a:endParaRPr lang="en-US"/>
          </a:p>
        </p:txBody>
      </p:sp>
      <p:sp>
        <p:nvSpPr>
          <p:cNvPr id="266306" name="Line 66"/>
          <p:cNvSpPr>
            <a:spLocks noChangeShapeType="1"/>
          </p:cNvSpPr>
          <p:nvPr/>
        </p:nvSpPr>
        <p:spPr bwMode="auto">
          <a:xfrm>
            <a:off x="6553200" y="5410200"/>
            <a:ext cx="0" cy="609600"/>
          </a:xfrm>
          <a:prstGeom prst="line">
            <a:avLst/>
          </a:prstGeom>
          <a:noFill/>
          <a:ln w="9525">
            <a:solidFill>
              <a:schemeClr val="tx1"/>
            </a:solidFill>
            <a:round/>
            <a:headEnd/>
            <a:tailEnd/>
          </a:ln>
          <a:effectLst/>
        </p:spPr>
        <p:txBody>
          <a:bodyPr wrap="none"/>
          <a:lstStyle/>
          <a:p>
            <a:endParaRPr lang="en-US"/>
          </a:p>
        </p:txBody>
      </p:sp>
      <p:sp>
        <p:nvSpPr>
          <p:cNvPr id="266307"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p:spPr>
        <p:txBody>
          <a:bodyPr wrap="none"/>
          <a:lstStyle/>
          <a:p>
            <a:endParaRPr lang="en-US"/>
          </a:p>
        </p:txBody>
      </p:sp>
      <p:sp>
        <p:nvSpPr>
          <p:cNvPr id="266308" name="Line 68"/>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66309"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66310"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p:spPr>
        <p:txBody>
          <a:bodyPr wrap="none"/>
          <a:lstStyle/>
          <a:p>
            <a:endParaRPr lang="en-US"/>
          </a:p>
        </p:txBody>
      </p:sp>
      <p:sp>
        <p:nvSpPr>
          <p:cNvPr id="266311"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6312" name="Line 72"/>
          <p:cNvSpPr>
            <a:spLocks noChangeShapeType="1"/>
          </p:cNvSpPr>
          <p:nvPr/>
        </p:nvSpPr>
        <p:spPr bwMode="auto">
          <a:xfrm>
            <a:off x="2438400" y="5410200"/>
            <a:ext cx="0" cy="609600"/>
          </a:xfrm>
          <a:prstGeom prst="line">
            <a:avLst/>
          </a:prstGeom>
          <a:noFill/>
          <a:ln w="19050">
            <a:solidFill>
              <a:schemeClr val="tx1"/>
            </a:solidFill>
            <a:round/>
            <a:headEnd/>
            <a:tailEnd/>
          </a:ln>
          <a:effectLst/>
        </p:spPr>
        <p:txBody>
          <a:bodyPr wrap="none"/>
          <a:lstStyle/>
          <a:p>
            <a:endParaRPr lang="en-US"/>
          </a:p>
        </p:txBody>
      </p:sp>
      <p:sp>
        <p:nvSpPr>
          <p:cNvPr id="266313"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6314"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p:spPr>
        <p:txBody>
          <a:bodyPr wrap="none"/>
          <a:lstStyle/>
          <a:p>
            <a:endParaRPr lang="en-US"/>
          </a:p>
        </p:txBody>
      </p:sp>
      <p:sp>
        <p:nvSpPr>
          <p:cNvPr id="266315"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6316" name="Line 76"/>
          <p:cNvSpPr>
            <a:spLocks noChangeShapeType="1"/>
          </p:cNvSpPr>
          <p:nvPr/>
        </p:nvSpPr>
        <p:spPr bwMode="auto">
          <a:xfrm>
            <a:off x="4267200" y="5410200"/>
            <a:ext cx="0" cy="609600"/>
          </a:xfrm>
          <a:prstGeom prst="line">
            <a:avLst/>
          </a:prstGeom>
          <a:noFill/>
          <a:ln w="19050">
            <a:solidFill>
              <a:schemeClr val="tx1"/>
            </a:solidFill>
            <a:round/>
            <a:headEnd/>
            <a:tailEnd/>
          </a:ln>
          <a:effectLst/>
        </p:spPr>
        <p:txBody>
          <a:bodyPr wrap="none"/>
          <a:lstStyle/>
          <a:p>
            <a:endParaRPr lang="en-US"/>
          </a:p>
        </p:txBody>
      </p:sp>
      <p:sp>
        <p:nvSpPr>
          <p:cNvPr id="266317" name="Line 77"/>
          <p:cNvSpPr>
            <a:spLocks noChangeShapeType="1"/>
          </p:cNvSpPr>
          <p:nvPr/>
        </p:nvSpPr>
        <p:spPr bwMode="auto">
          <a:xfrm>
            <a:off x="4267200" y="5410200"/>
            <a:ext cx="228600" cy="609600"/>
          </a:xfrm>
          <a:prstGeom prst="line">
            <a:avLst/>
          </a:prstGeom>
          <a:noFill/>
          <a:ln w="38100">
            <a:solidFill>
              <a:schemeClr val="tx1"/>
            </a:solidFill>
            <a:round/>
            <a:headEnd/>
            <a:tailEnd/>
          </a:ln>
          <a:effectLst/>
        </p:spPr>
        <p:txBody>
          <a:bodyPr wrap="none"/>
          <a:lstStyle/>
          <a:p>
            <a:endParaRPr lang="en-US"/>
          </a:p>
        </p:txBody>
      </p:sp>
      <p:sp>
        <p:nvSpPr>
          <p:cNvPr id="266318" name="Line 78"/>
          <p:cNvSpPr>
            <a:spLocks noChangeShapeType="1"/>
          </p:cNvSpPr>
          <p:nvPr/>
        </p:nvSpPr>
        <p:spPr bwMode="auto">
          <a:xfrm>
            <a:off x="2895600" y="5410200"/>
            <a:ext cx="0" cy="609600"/>
          </a:xfrm>
          <a:prstGeom prst="line">
            <a:avLst/>
          </a:prstGeom>
          <a:noFill/>
          <a:ln w="19050">
            <a:solidFill>
              <a:schemeClr val="tx1"/>
            </a:solidFill>
            <a:round/>
            <a:headEnd/>
            <a:tailEnd/>
          </a:ln>
          <a:effectLst/>
        </p:spPr>
        <p:txBody>
          <a:bodyPr wrap="none"/>
          <a:lstStyle/>
          <a:p>
            <a:endParaRPr lang="en-US"/>
          </a:p>
        </p:txBody>
      </p:sp>
      <p:sp>
        <p:nvSpPr>
          <p:cNvPr id="266319"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6320"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p:spPr>
        <p:txBody>
          <a:bodyPr wrap="none"/>
          <a:lstStyle/>
          <a:p>
            <a:endParaRPr lang="en-US"/>
          </a:p>
        </p:txBody>
      </p:sp>
      <p:sp>
        <p:nvSpPr>
          <p:cNvPr id="266321"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6322"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66323" name="Line 83"/>
          <p:cNvSpPr>
            <a:spLocks noChangeShapeType="1"/>
          </p:cNvSpPr>
          <p:nvPr/>
        </p:nvSpPr>
        <p:spPr bwMode="auto">
          <a:xfrm>
            <a:off x="2438400" y="4572000"/>
            <a:ext cx="0" cy="685800"/>
          </a:xfrm>
          <a:prstGeom prst="line">
            <a:avLst/>
          </a:prstGeom>
          <a:noFill/>
          <a:ln w="19050">
            <a:solidFill>
              <a:schemeClr val="tx1"/>
            </a:solidFill>
            <a:round/>
            <a:headEnd/>
            <a:tailEnd/>
          </a:ln>
          <a:effectLst/>
        </p:spPr>
        <p:txBody>
          <a:bodyPr wrap="none"/>
          <a:lstStyle/>
          <a:p>
            <a:endParaRPr lang="en-US"/>
          </a:p>
        </p:txBody>
      </p:sp>
      <p:sp>
        <p:nvSpPr>
          <p:cNvPr id="266324"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66325"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p:spPr>
        <p:txBody>
          <a:bodyPr wrap="none"/>
          <a:lstStyle/>
          <a:p>
            <a:endParaRPr lang="en-US"/>
          </a:p>
        </p:txBody>
      </p:sp>
      <p:sp>
        <p:nvSpPr>
          <p:cNvPr id="266326" name="Line 86"/>
          <p:cNvSpPr>
            <a:spLocks noChangeShapeType="1"/>
          </p:cNvSpPr>
          <p:nvPr/>
        </p:nvSpPr>
        <p:spPr bwMode="auto">
          <a:xfrm flipH="1">
            <a:off x="4267200" y="4572000"/>
            <a:ext cx="457200" cy="685800"/>
          </a:xfrm>
          <a:prstGeom prst="line">
            <a:avLst/>
          </a:prstGeom>
          <a:noFill/>
          <a:ln w="38100">
            <a:solidFill>
              <a:schemeClr val="tx1"/>
            </a:solidFill>
            <a:round/>
            <a:headEnd/>
            <a:tailEnd/>
          </a:ln>
          <a:effectLst/>
        </p:spPr>
        <p:txBody>
          <a:bodyPr wrap="none"/>
          <a:lstStyle/>
          <a:p>
            <a:endParaRPr lang="en-US"/>
          </a:p>
        </p:txBody>
      </p:sp>
      <p:sp>
        <p:nvSpPr>
          <p:cNvPr id="266327" name="Line 87"/>
          <p:cNvSpPr>
            <a:spLocks noChangeShapeType="1"/>
          </p:cNvSpPr>
          <p:nvPr/>
        </p:nvSpPr>
        <p:spPr bwMode="auto">
          <a:xfrm>
            <a:off x="6096000" y="4572000"/>
            <a:ext cx="0" cy="685800"/>
          </a:xfrm>
          <a:prstGeom prst="line">
            <a:avLst/>
          </a:prstGeom>
          <a:noFill/>
          <a:ln w="9525">
            <a:solidFill>
              <a:schemeClr val="tx1"/>
            </a:solidFill>
            <a:round/>
            <a:headEnd/>
            <a:tailEnd/>
          </a:ln>
          <a:effectLst/>
        </p:spPr>
        <p:txBody>
          <a:bodyPr wrap="none"/>
          <a:lstStyle/>
          <a:p>
            <a:endParaRPr lang="en-US"/>
          </a:p>
        </p:txBody>
      </p:sp>
      <p:sp>
        <p:nvSpPr>
          <p:cNvPr id="266328"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p:spPr>
        <p:txBody>
          <a:bodyPr wrap="none"/>
          <a:lstStyle/>
          <a:p>
            <a:endParaRPr lang="en-US"/>
          </a:p>
        </p:txBody>
      </p:sp>
      <p:sp>
        <p:nvSpPr>
          <p:cNvPr id="266329"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p:spPr>
        <p:txBody>
          <a:bodyPr wrap="none"/>
          <a:lstStyle/>
          <a:p>
            <a:endParaRPr lang="en-US"/>
          </a:p>
        </p:txBody>
      </p:sp>
      <p:sp>
        <p:nvSpPr>
          <p:cNvPr id="266330"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p:spPr>
        <p:txBody>
          <a:bodyPr wrap="none"/>
          <a:lstStyle/>
          <a:p>
            <a:endParaRPr lang="en-US"/>
          </a:p>
        </p:txBody>
      </p:sp>
      <p:sp>
        <p:nvSpPr>
          <p:cNvPr id="266331"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p:spPr>
        <p:txBody>
          <a:bodyPr wrap="none"/>
          <a:lstStyle/>
          <a:p>
            <a:endParaRPr lang="en-US"/>
          </a:p>
        </p:txBody>
      </p:sp>
      <p:sp>
        <p:nvSpPr>
          <p:cNvPr id="266332"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p:spPr>
        <p:txBody>
          <a:bodyPr wrap="none"/>
          <a:lstStyle/>
          <a:p>
            <a:endParaRPr lang="en-US"/>
          </a:p>
        </p:txBody>
      </p:sp>
      <p:sp>
        <p:nvSpPr>
          <p:cNvPr id="266333" name="Line 93"/>
          <p:cNvSpPr>
            <a:spLocks noChangeShapeType="1"/>
          </p:cNvSpPr>
          <p:nvPr/>
        </p:nvSpPr>
        <p:spPr bwMode="auto">
          <a:xfrm>
            <a:off x="6553200" y="4572000"/>
            <a:ext cx="0" cy="685800"/>
          </a:xfrm>
          <a:prstGeom prst="line">
            <a:avLst/>
          </a:prstGeom>
          <a:noFill/>
          <a:ln w="9525">
            <a:solidFill>
              <a:schemeClr val="tx1"/>
            </a:solidFill>
            <a:round/>
            <a:headEnd/>
            <a:tailEnd/>
          </a:ln>
          <a:effectLst/>
        </p:spPr>
        <p:txBody>
          <a:bodyPr wrap="none"/>
          <a:lstStyle/>
          <a:p>
            <a:endParaRPr lang="en-US"/>
          </a:p>
        </p:txBody>
      </p:sp>
      <p:sp>
        <p:nvSpPr>
          <p:cNvPr id="266334" name="Line 94"/>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66335"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66336"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p:spPr>
        <p:txBody>
          <a:bodyPr wrap="none"/>
          <a:lstStyle/>
          <a:p>
            <a:endParaRPr lang="en-US"/>
          </a:p>
        </p:txBody>
      </p:sp>
      <p:sp>
        <p:nvSpPr>
          <p:cNvPr id="266337"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p:spPr>
        <p:txBody>
          <a:bodyPr wrap="none"/>
          <a:lstStyle/>
          <a:p>
            <a:endParaRPr lang="en-US"/>
          </a:p>
        </p:txBody>
      </p:sp>
      <p:sp>
        <p:nvSpPr>
          <p:cNvPr id="266338" name="Line 98"/>
          <p:cNvSpPr>
            <a:spLocks noChangeShapeType="1"/>
          </p:cNvSpPr>
          <p:nvPr/>
        </p:nvSpPr>
        <p:spPr bwMode="auto">
          <a:xfrm>
            <a:off x="3962400" y="3733800"/>
            <a:ext cx="762000" cy="685800"/>
          </a:xfrm>
          <a:prstGeom prst="line">
            <a:avLst/>
          </a:prstGeom>
          <a:noFill/>
          <a:ln w="38100">
            <a:solidFill>
              <a:schemeClr val="tx1"/>
            </a:solidFill>
            <a:round/>
            <a:headEnd/>
            <a:tailEnd/>
          </a:ln>
          <a:effectLst/>
        </p:spPr>
        <p:txBody>
          <a:bodyPr wrap="none"/>
          <a:lstStyle/>
          <a:p>
            <a:endParaRPr lang="en-US"/>
          </a:p>
        </p:txBody>
      </p:sp>
      <p:sp>
        <p:nvSpPr>
          <p:cNvPr id="266339"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p:spPr>
        <p:txBody>
          <a:bodyPr wrap="none"/>
          <a:lstStyle/>
          <a:p>
            <a:endParaRPr lang="en-US"/>
          </a:p>
        </p:txBody>
      </p:sp>
      <p:sp>
        <p:nvSpPr>
          <p:cNvPr id="266340"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p:spPr>
        <p:txBody>
          <a:bodyPr wrap="none"/>
          <a:lstStyle/>
          <a:p>
            <a:endParaRPr lang="en-US"/>
          </a:p>
        </p:txBody>
      </p:sp>
      <p:sp>
        <p:nvSpPr>
          <p:cNvPr id="266341" name="Line 101"/>
          <p:cNvSpPr>
            <a:spLocks noChangeShapeType="1"/>
          </p:cNvSpPr>
          <p:nvPr/>
        </p:nvSpPr>
        <p:spPr bwMode="auto">
          <a:xfrm>
            <a:off x="6553200" y="3733800"/>
            <a:ext cx="0" cy="685800"/>
          </a:xfrm>
          <a:prstGeom prst="line">
            <a:avLst/>
          </a:prstGeom>
          <a:noFill/>
          <a:ln w="9525">
            <a:solidFill>
              <a:schemeClr val="tx1"/>
            </a:solidFill>
            <a:round/>
            <a:headEnd/>
            <a:tailEnd/>
          </a:ln>
          <a:effectLst/>
        </p:spPr>
        <p:txBody>
          <a:bodyPr wrap="none"/>
          <a:lstStyle/>
          <a:p>
            <a:endParaRPr lang="en-US"/>
          </a:p>
        </p:txBody>
      </p:sp>
      <p:sp>
        <p:nvSpPr>
          <p:cNvPr id="266342"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66343"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66344"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6345"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6346"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347"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6348"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p:spPr>
        <p:txBody>
          <a:bodyPr wrap="none"/>
          <a:lstStyle/>
          <a:p>
            <a:endParaRPr lang="en-US"/>
          </a:p>
        </p:txBody>
      </p:sp>
      <p:sp>
        <p:nvSpPr>
          <p:cNvPr id="266349" name="Line 109"/>
          <p:cNvSpPr>
            <a:spLocks noChangeShapeType="1"/>
          </p:cNvSpPr>
          <p:nvPr/>
        </p:nvSpPr>
        <p:spPr bwMode="auto">
          <a:xfrm flipH="1">
            <a:off x="3962400" y="3048000"/>
            <a:ext cx="609600" cy="533400"/>
          </a:xfrm>
          <a:prstGeom prst="line">
            <a:avLst/>
          </a:prstGeom>
          <a:noFill/>
          <a:ln w="38100">
            <a:solidFill>
              <a:schemeClr val="tx1"/>
            </a:solidFill>
            <a:round/>
            <a:headEnd/>
            <a:tailEnd/>
          </a:ln>
          <a:effectLst/>
        </p:spPr>
        <p:txBody>
          <a:bodyPr wrap="none"/>
          <a:lstStyle/>
          <a:p>
            <a:endParaRPr lang="en-US"/>
          </a:p>
        </p:txBody>
      </p:sp>
      <p:sp>
        <p:nvSpPr>
          <p:cNvPr id="266350"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p:spPr>
        <p:txBody>
          <a:bodyPr wrap="none"/>
          <a:lstStyle/>
          <a:p>
            <a:endParaRPr lang="en-US"/>
          </a:p>
        </p:txBody>
      </p:sp>
      <p:sp>
        <p:nvSpPr>
          <p:cNvPr id="266351" name="Line 111"/>
          <p:cNvSpPr>
            <a:spLocks noChangeShapeType="1"/>
          </p:cNvSpPr>
          <p:nvPr/>
        </p:nvSpPr>
        <p:spPr bwMode="auto">
          <a:xfrm>
            <a:off x="5638800" y="3048000"/>
            <a:ext cx="0" cy="533400"/>
          </a:xfrm>
          <a:prstGeom prst="line">
            <a:avLst/>
          </a:prstGeom>
          <a:noFill/>
          <a:ln w="9525">
            <a:solidFill>
              <a:schemeClr val="tx1"/>
            </a:solidFill>
            <a:round/>
            <a:headEnd/>
            <a:tailEnd/>
          </a:ln>
          <a:effectLst/>
        </p:spPr>
        <p:txBody>
          <a:bodyPr wrap="none"/>
          <a:lstStyle/>
          <a:p>
            <a:endParaRPr lang="en-US"/>
          </a:p>
        </p:txBody>
      </p:sp>
      <p:sp>
        <p:nvSpPr>
          <p:cNvPr id="266352"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p:spPr>
        <p:txBody>
          <a:bodyPr wrap="none"/>
          <a:lstStyle/>
          <a:p>
            <a:endParaRPr lang="en-US"/>
          </a:p>
        </p:txBody>
      </p:sp>
      <p:sp>
        <p:nvSpPr>
          <p:cNvPr id="266353"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66354"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p:spPr>
        <p:txBody>
          <a:bodyPr wrap="none"/>
          <a:lstStyle/>
          <a:p>
            <a:endParaRPr lang="en-US"/>
          </a:p>
        </p:txBody>
      </p:sp>
      <p:sp>
        <p:nvSpPr>
          <p:cNvPr id="266355" name="Line 115"/>
          <p:cNvSpPr>
            <a:spLocks noChangeShapeType="1"/>
          </p:cNvSpPr>
          <p:nvPr/>
        </p:nvSpPr>
        <p:spPr bwMode="auto">
          <a:xfrm>
            <a:off x="4038600" y="2438400"/>
            <a:ext cx="533400" cy="457200"/>
          </a:xfrm>
          <a:prstGeom prst="line">
            <a:avLst/>
          </a:prstGeom>
          <a:noFill/>
          <a:ln w="38100">
            <a:solidFill>
              <a:schemeClr val="tx1"/>
            </a:solidFill>
            <a:round/>
            <a:headEnd/>
            <a:tailEnd/>
          </a:ln>
          <a:effectLst/>
        </p:spPr>
        <p:txBody>
          <a:bodyPr wrap="none"/>
          <a:lstStyle/>
          <a:p>
            <a:endParaRPr lang="en-US"/>
          </a:p>
        </p:txBody>
      </p:sp>
      <p:sp>
        <p:nvSpPr>
          <p:cNvPr id="266356"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p:spPr>
        <p:txBody>
          <a:bodyPr wrap="none"/>
          <a:lstStyle/>
          <a:p>
            <a:endParaRPr lang="en-US"/>
          </a:p>
        </p:txBody>
      </p:sp>
      <p:sp>
        <p:nvSpPr>
          <p:cNvPr id="266357"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66358"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p:spPr>
        <p:txBody>
          <a:bodyPr wrap="none"/>
          <a:lstStyle/>
          <a:p>
            <a:endParaRPr lang="en-US"/>
          </a:p>
        </p:txBody>
      </p:sp>
      <p:sp>
        <p:nvSpPr>
          <p:cNvPr id="266359"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p:spPr>
        <p:txBody>
          <a:bodyPr wrap="none"/>
          <a:lstStyle/>
          <a:p>
            <a:endParaRPr lang="en-US"/>
          </a:p>
        </p:txBody>
      </p:sp>
      <p:sp>
        <p:nvSpPr>
          <p:cNvPr id="266360" name="Text Box 120"/>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6361" name="Text Box 121"/>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6362" name="Text Box 122"/>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6363" name="Text Box 123"/>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6364" name="Text Box 124"/>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6365" name="Text Box 125"/>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6366" name="Text Box 126"/>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6367" name="Text Box 127"/>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6368" name="Text Box 128"/>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6369" name="Text Box 129"/>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6370" name="Text Box 130"/>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6371" name="Text Box 131"/>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6372" name="Text Box 132"/>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6373" name="Text Box 133"/>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6374" name="Text Box 134"/>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66375" name="Text Box 135"/>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6376" name="Text Box 136"/>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6377" name="Text Box 137"/>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6378" name="Text Box 138"/>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66379" name="Text Box 139"/>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6380" name="Text Box 140"/>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6381" name="Text Box 141"/>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6382" name="Text Box 142"/>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6383" name="Text Box 143"/>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6384" name="Text Box 144"/>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6385" name="Text Box 145"/>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66386" name="Text Box 146"/>
          <p:cNvSpPr txBox="1">
            <a:spLocks noChangeArrowheads="1"/>
          </p:cNvSpPr>
          <p:nvPr/>
        </p:nvSpPr>
        <p:spPr bwMode="auto">
          <a:xfrm>
            <a:off x="2667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66387" name="Text Box 147"/>
          <p:cNvSpPr txBox="1">
            <a:spLocks noChangeArrowheads="1"/>
          </p:cNvSpPr>
          <p:nvPr/>
        </p:nvSpPr>
        <p:spPr bwMode="auto">
          <a:xfrm>
            <a:off x="32004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266389" name="Text Box 149"/>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66390" name="Text Box 150"/>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66391" name="Text Box 151"/>
          <p:cNvSpPr txBox="1">
            <a:spLocks noChangeArrowheads="1"/>
          </p:cNvSpPr>
          <p:nvPr/>
        </p:nvSpPr>
        <p:spPr bwMode="auto">
          <a:xfrm>
            <a:off x="25908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66392" name="Text Box 152"/>
          <p:cNvSpPr txBox="1">
            <a:spLocks noChangeArrowheads="1"/>
          </p:cNvSpPr>
          <p:nvPr/>
        </p:nvSpPr>
        <p:spPr bwMode="auto">
          <a:xfrm>
            <a:off x="30480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3</a:t>
            </a:r>
          </a:p>
        </p:txBody>
      </p:sp>
      <p:sp>
        <p:nvSpPr>
          <p:cNvPr id="266393" name="Text Box 153"/>
          <p:cNvSpPr txBox="1">
            <a:spLocks noChangeArrowheads="1"/>
          </p:cNvSpPr>
          <p:nvPr/>
        </p:nvSpPr>
        <p:spPr bwMode="auto">
          <a:xfrm>
            <a:off x="3733800" y="22177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66394" name="Text Box 154"/>
          <p:cNvSpPr txBox="1">
            <a:spLocks noChangeArrowheads="1"/>
          </p:cNvSpPr>
          <p:nvPr/>
        </p:nvSpPr>
        <p:spPr bwMode="auto">
          <a:xfrm>
            <a:off x="39624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66395" name="Text Box 155"/>
          <p:cNvSpPr txBox="1">
            <a:spLocks noChangeArrowheads="1"/>
          </p:cNvSpPr>
          <p:nvPr/>
        </p:nvSpPr>
        <p:spPr bwMode="auto">
          <a:xfrm>
            <a:off x="44196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66396" name="Text Box 156"/>
          <p:cNvSpPr txBox="1">
            <a:spLocks noChangeArrowheads="1"/>
          </p:cNvSpPr>
          <p:nvPr/>
        </p:nvSpPr>
        <p:spPr bwMode="auto">
          <a:xfrm>
            <a:off x="36576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66397" name="Text Box 157"/>
          <p:cNvSpPr txBox="1">
            <a:spLocks noChangeArrowheads="1"/>
          </p:cNvSpPr>
          <p:nvPr/>
        </p:nvSpPr>
        <p:spPr bwMode="auto">
          <a:xfrm>
            <a:off x="42672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157" name="TextBox 156"/>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8" name="TextBox 157"/>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59" name="TextBox 158"/>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0" name="TextBox 159"/>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61" name="TextBox 160"/>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2" name="TextBox 161"/>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847198572"/>
      </p:ext>
    </p:extLst>
  </p:cSld>
  <p:clrMapOvr>
    <a:masterClrMapping/>
  </p:clrMapOvr>
  <mc:AlternateContent xmlns:mc="http://schemas.openxmlformats.org/markup-compatibility/2006" xmlns:p14="http://schemas.microsoft.com/office/powerpoint/2010/main">
    <mc:Choice Requires="p14">
      <p:transition spd="slow" p14:dur="2000" advTm="8589"/>
    </mc:Choice>
    <mc:Fallback xmlns="">
      <p:transition spd="slow" advTm="8589"/>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p:txBody>
          <a:bodyPr/>
          <a:lstStyle/>
          <a:p>
            <a:r>
              <a:rPr lang="en-US"/>
              <a:t>Example</a:t>
            </a:r>
          </a:p>
        </p:txBody>
      </p:sp>
      <p:sp>
        <p:nvSpPr>
          <p:cNvPr id="289795"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796"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797"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9798"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799"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00"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9801"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9802"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9803"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04"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9805"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9806"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07"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08"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09"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9810"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11"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12"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13"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14"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15"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9816"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9817"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9818"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9819"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20"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9821"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9822"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23"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24"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9825"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26"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9827"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28"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29"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9830"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9831"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32"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33"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34"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35"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36"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37"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9838"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9839"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9840"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9841"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9842"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9843"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9844"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9845"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9846"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9847"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9848"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9849"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9850"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89851"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89852"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p:spPr>
        <p:txBody>
          <a:bodyPr wrap="none"/>
          <a:lstStyle/>
          <a:p>
            <a:endParaRPr lang="en-US"/>
          </a:p>
        </p:txBody>
      </p:sp>
      <p:sp>
        <p:nvSpPr>
          <p:cNvPr id="289853"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9854" name="Line 62"/>
          <p:cNvSpPr>
            <a:spLocks noChangeShapeType="1"/>
          </p:cNvSpPr>
          <p:nvPr/>
        </p:nvSpPr>
        <p:spPr bwMode="auto">
          <a:xfrm>
            <a:off x="5638800" y="5410200"/>
            <a:ext cx="0" cy="609600"/>
          </a:xfrm>
          <a:prstGeom prst="line">
            <a:avLst/>
          </a:prstGeom>
          <a:noFill/>
          <a:ln w="9525">
            <a:solidFill>
              <a:schemeClr val="tx1"/>
            </a:solidFill>
            <a:round/>
            <a:headEnd/>
            <a:tailEnd/>
          </a:ln>
          <a:effectLst/>
        </p:spPr>
        <p:txBody>
          <a:bodyPr wrap="none"/>
          <a:lstStyle/>
          <a:p>
            <a:endParaRPr lang="en-US"/>
          </a:p>
        </p:txBody>
      </p:sp>
      <p:sp>
        <p:nvSpPr>
          <p:cNvPr id="289855"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p:spPr>
        <p:txBody>
          <a:bodyPr wrap="none"/>
          <a:lstStyle/>
          <a:p>
            <a:endParaRPr lang="en-US"/>
          </a:p>
        </p:txBody>
      </p:sp>
      <p:sp>
        <p:nvSpPr>
          <p:cNvPr id="289856" name="Line 64"/>
          <p:cNvSpPr>
            <a:spLocks noChangeShapeType="1"/>
          </p:cNvSpPr>
          <p:nvPr/>
        </p:nvSpPr>
        <p:spPr bwMode="auto">
          <a:xfrm>
            <a:off x="6096000" y="5410200"/>
            <a:ext cx="0" cy="609600"/>
          </a:xfrm>
          <a:prstGeom prst="line">
            <a:avLst/>
          </a:prstGeom>
          <a:noFill/>
          <a:ln w="9525">
            <a:solidFill>
              <a:schemeClr val="tx1"/>
            </a:solidFill>
            <a:round/>
            <a:headEnd/>
            <a:tailEnd/>
          </a:ln>
          <a:effectLst/>
        </p:spPr>
        <p:txBody>
          <a:bodyPr wrap="none"/>
          <a:lstStyle/>
          <a:p>
            <a:endParaRPr lang="en-US"/>
          </a:p>
        </p:txBody>
      </p:sp>
      <p:sp>
        <p:nvSpPr>
          <p:cNvPr id="289857"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p:spPr>
        <p:txBody>
          <a:bodyPr wrap="none"/>
          <a:lstStyle/>
          <a:p>
            <a:endParaRPr lang="en-US"/>
          </a:p>
        </p:txBody>
      </p:sp>
      <p:sp>
        <p:nvSpPr>
          <p:cNvPr id="289858" name="Line 66"/>
          <p:cNvSpPr>
            <a:spLocks noChangeShapeType="1"/>
          </p:cNvSpPr>
          <p:nvPr/>
        </p:nvSpPr>
        <p:spPr bwMode="auto">
          <a:xfrm>
            <a:off x="6553200" y="5410200"/>
            <a:ext cx="0" cy="609600"/>
          </a:xfrm>
          <a:prstGeom prst="line">
            <a:avLst/>
          </a:prstGeom>
          <a:noFill/>
          <a:ln w="9525">
            <a:solidFill>
              <a:schemeClr val="tx1"/>
            </a:solidFill>
            <a:round/>
            <a:headEnd/>
            <a:tailEnd/>
          </a:ln>
          <a:effectLst/>
        </p:spPr>
        <p:txBody>
          <a:bodyPr wrap="none"/>
          <a:lstStyle/>
          <a:p>
            <a:endParaRPr lang="en-US"/>
          </a:p>
        </p:txBody>
      </p:sp>
      <p:sp>
        <p:nvSpPr>
          <p:cNvPr id="289859"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p:spPr>
        <p:txBody>
          <a:bodyPr wrap="none"/>
          <a:lstStyle/>
          <a:p>
            <a:endParaRPr lang="en-US"/>
          </a:p>
        </p:txBody>
      </p:sp>
      <p:sp>
        <p:nvSpPr>
          <p:cNvPr id="289860" name="Line 68"/>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89861"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89862"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p:spPr>
        <p:txBody>
          <a:bodyPr wrap="none"/>
          <a:lstStyle/>
          <a:p>
            <a:endParaRPr lang="en-US"/>
          </a:p>
        </p:txBody>
      </p:sp>
      <p:sp>
        <p:nvSpPr>
          <p:cNvPr id="289863"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9864" name="Line 72"/>
          <p:cNvSpPr>
            <a:spLocks noChangeShapeType="1"/>
          </p:cNvSpPr>
          <p:nvPr/>
        </p:nvSpPr>
        <p:spPr bwMode="auto">
          <a:xfrm>
            <a:off x="2438400" y="5410200"/>
            <a:ext cx="0" cy="609600"/>
          </a:xfrm>
          <a:prstGeom prst="line">
            <a:avLst/>
          </a:prstGeom>
          <a:noFill/>
          <a:ln w="19050">
            <a:solidFill>
              <a:schemeClr val="tx1"/>
            </a:solidFill>
            <a:round/>
            <a:headEnd/>
            <a:tailEnd/>
          </a:ln>
          <a:effectLst/>
        </p:spPr>
        <p:txBody>
          <a:bodyPr wrap="none"/>
          <a:lstStyle/>
          <a:p>
            <a:endParaRPr lang="en-US"/>
          </a:p>
        </p:txBody>
      </p:sp>
      <p:sp>
        <p:nvSpPr>
          <p:cNvPr id="289865"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9866"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p:spPr>
        <p:txBody>
          <a:bodyPr wrap="none"/>
          <a:lstStyle/>
          <a:p>
            <a:endParaRPr lang="en-US"/>
          </a:p>
        </p:txBody>
      </p:sp>
      <p:sp>
        <p:nvSpPr>
          <p:cNvPr id="289867"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9868" name="Line 76"/>
          <p:cNvSpPr>
            <a:spLocks noChangeShapeType="1"/>
          </p:cNvSpPr>
          <p:nvPr/>
        </p:nvSpPr>
        <p:spPr bwMode="auto">
          <a:xfrm>
            <a:off x="4267200" y="5410200"/>
            <a:ext cx="0" cy="609600"/>
          </a:xfrm>
          <a:prstGeom prst="line">
            <a:avLst/>
          </a:prstGeom>
          <a:noFill/>
          <a:ln w="19050">
            <a:solidFill>
              <a:schemeClr val="tx1"/>
            </a:solidFill>
            <a:round/>
            <a:headEnd/>
            <a:tailEnd/>
          </a:ln>
          <a:effectLst/>
        </p:spPr>
        <p:txBody>
          <a:bodyPr wrap="none"/>
          <a:lstStyle/>
          <a:p>
            <a:endParaRPr lang="en-US"/>
          </a:p>
        </p:txBody>
      </p:sp>
      <p:sp>
        <p:nvSpPr>
          <p:cNvPr id="289869" name="Line 77"/>
          <p:cNvSpPr>
            <a:spLocks noChangeShapeType="1"/>
          </p:cNvSpPr>
          <p:nvPr/>
        </p:nvSpPr>
        <p:spPr bwMode="auto">
          <a:xfrm>
            <a:off x="4267200" y="5410200"/>
            <a:ext cx="228600" cy="609600"/>
          </a:xfrm>
          <a:prstGeom prst="line">
            <a:avLst/>
          </a:prstGeom>
          <a:noFill/>
          <a:ln w="38100">
            <a:solidFill>
              <a:schemeClr val="tx1"/>
            </a:solidFill>
            <a:round/>
            <a:headEnd/>
            <a:tailEnd/>
          </a:ln>
          <a:effectLst/>
        </p:spPr>
        <p:txBody>
          <a:bodyPr wrap="none"/>
          <a:lstStyle/>
          <a:p>
            <a:endParaRPr lang="en-US"/>
          </a:p>
        </p:txBody>
      </p:sp>
      <p:sp>
        <p:nvSpPr>
          <p:cNvPr id="289870" name="Line 78"/>
          <p:cNvSpPr>
            <a:spLocks noChangeShapeType="1"/>
          </p:cNvSpPr>
          <p:nvPr/>
        </p:nvSpPr>
        <p:spPr bwMode="auto">
          <a:xfrm>
            <a:off x="2895600" y="5410200"/>
            <a:ext cx="0" cy="609600"/>
          </a:xfrm>
          <a:prstGeom prst="line">
            <a:avLst/>
          </a:prstGeom>
          <a:noFill/>
          <a:ln w="19050">
            <a:solidFill>
              <a:schemeClr val="tx1"/>
            </a:solidFill>
            <a:round/>
            <a:headEnd/>
            <a:tailEnd/>
          </a:ln>
          <a:effectLst/>
        </p:spPr>
        <p:txBody>
          <a:bodyPr wrap="none"/>
          <a:lstStyle/>
          <a:p>
            <a:endParaRPr lang="en-US"/>
          </a:p>
        </p:txBody>
      </p:sp>
      <p:sp>
        <p:nvSpPr>
          <p:cNvPr id="289871"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9872"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p:spPr>
        <p:txBody>
          <a:bodyPr wrap="none"/>
          <a:lstStyle/>
          <a:p>
            <a:endParaRPr lang="en-US"/>
          </a:p>
        </p:txBody>
      </p:sp>
      <p:sp>
        <p:nvSpPr>
          <p:cNvPr id="289873"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9874"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89875" name="Line 83"/>
          <p:cNvSpPr>
            <a:spLocks noChangeShapeType="1"/>
          </p:cNvSpPr>
          <p:nvPr/>
        </p:nvSpPr>
        <p:spPr bwMode="auto">
          <a:xfrm>
            <a:off x="2438400" y="4572000"/>
            <a:ext cx="0" cy="685800"/>
          </a:xfrm>
          <a:prstGeom prst="line">
            <a:avLst/>
          </a:prstGeom>
          <a:noFill/>
          <a:ln w="19050">
            <a:solidFill>
              <a:schemeClr val="tx1"/>
            </a:solidFill>
            <a:round/>
            <a:headEnd/>
            <a:tailEnd/>
          </a:ln>
          <a:effectLst/>
        </p:spPr>
        <p:txBody>
          <a:bodyPr wrap="none"/>
          <a:lstStyle/>
          <a:p>
            <a:endParaRPr lang="en-US"/>
          </a:p>
        </p:txBody>
      </p:sp>
      <p:sp>
        <p:nvSpPr>
          <p:cNvPr id="289876"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89877"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p:spPr>
        <p:txBody>
          <a:bodyPr wrap="none"/>
          <a:lstStyle/>
          <a:p>
            <a:endParaRPr lang="en-US"/>
          </a:p>
        </p:txBody>
      </p:sp>
      <p:sp>
        <p:nvSpPr>
          <p:cNvPr id="289878" name="Line 86"/>
          <p:cNvSpPr>
            <a:spLocks noChangeShapeType="1"/>
          </p:cNvSpPr>
          <p:nvPr/>
        </p:nvSpPr>
        <p:spPr bwMode="auto">
          <a:xfrm flipH="1">
            <a:off x="4267200" y="4572000"/>
            <a:ext cx="457200" cy="685800"/>
          </a:xfrm>
          <a:prstGeom prst="line">
            <a:avLst/>
          </a:prstGeom>
          <a:noFill/>
          <a:ln w="38100">
            <a:solidFill>
              <a:schemeClr val="tx1"/>
            </a:solidFill>
            <a:round/>
            <a:headEnd/>
            <a:tailEnd/>
          </a:ln>
          <a:effectLst/>
        </p:spPr>
        <p:txBody>
          <a:bodyPr wrap="none"/>
          <a:lstStyle/>
          <a:p>
            <a:endParaRPr lang="en-US"/>
          </a:p>
        </p:txBody>
      </p:sp>
      <p:sp>
        <p:nvSpPr>
          <p:cNvPr id="289879" name="Line 87"/>
          <p:cNvSpPr>
            <a:spLocks noChangeShapeType="1"/>
          </p:cNvSpPr>
          <p:nvPr/>
        </p:nvSpPr>
        <p:spPr bwMode="auto">
          <a:xfrm>
            <a:off x="6096000" y="4572000"/>
            <a:ext cx="0" cy="685800"/>
          </a:xfrm>
          <a:prstGeom prst="line">
            <a:avLst/>
          </a:prstGeom>
          <a:noFill/>
          <a:ln w="9525">
            <a:solidFill>
              <a:schemeClr val="tx1"/>
            </a:solidFill>
            <a:round/>
            <a:headEnd/>
            <a:tailEnd/>
          </a:ln>
          <a:effectLst/>
        </p:spPr>
        <p:txBody>
          <a:bodyPr wrap="none"/>
          <a:lstStyle/>
          <a:p>
            <a:endParaRPr lang="en-US"/>
          </a:p>
        </p:txBody>
      </p:sp>
      <p:sp>
        <p:nvSpPr>
          <p:cNvPr id="289880"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p:spPr>
        <p:txBody>
          <a:bodyPr wrap="none"/>
          <a:lstStyle/>
          <a:p>
            <a:endParaRPr lang="en-US"/>
          </a:p>
        </p:txBody>
      </p:sp>
      <p:sp>
        <p:nvSpPr>
          <p:cNvPr id="289881"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p:spPr>
        <p:txBody>
          <a:bodyPr wrap="none"/>
          <a:lstStyle/>
          <a:p>
            <a:endParaRPr lang="en-US"/>
          </a:p>
        </p:txBody>
      </p:sp>
      <p:sp>
        <p:nvSpPr>
          <p:cNvPr id="289882"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p:spPr>
        <p:txBody>
          <a:bodyPr wrap="none"/>
          <a:lstStyle/>
          <a:p>
            <a:endParaRPr lang="en-US"/>
          </a:p>
        </p:txBody>
      </p:sp>
      <p:sp>
        <p:nvSpPr>
          <p:cNvPr id="289883"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p:spPr>
        <p:txBody>
          <a:bodyPr wrap="none"/>
          <a:lstStyle/>
          <a:p>
            <a:endParaRPr lang="en-US"/>
          </a:p>
        </p:txBody>
      </p:sp>
      <p:sp>
        <p:nvSpPr>
          <p:cNvPr id="289884"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p:spPr>
        <p:txBody>
          <a:bodyPr wrap="none"/>
          <a:lstStyle/>
          <a:p>
            <a:endParaRPr lang="en-US"/>
          </a:p>
        </p:txBody>
      </p:sp>
      <p:sp>
        <p:nvSpPr>
          <p:cNvPr id="289885" name="Line 93"/>
          <p:cNvSpPr>
            <a:spLocks noChangeShapeType="1"/>
          </p:cNvSpPr>
          <p:nvPr/>
        </p:nvSpPr>
        <p:spPr bwMode="auto">
          <a:xfrm>
            <a:off x="6553200" y="4572000"/>
            <a:ext cx="0" cy="685800"/>
          </a:xfrm>
          <a:prstGeom prst="line">
            <a:avLst/>
          </a:prstGeom>
          <a:noFill/>
          <a:ln w="9525">
            <a:solidFill>
              <a:schemeClr val="tx1"/>
            </a:solidFill>
            <a:round/>
            <a:headEnd/>
            <a:tailEnd/>
          </a:ln>
          <a:effectLst/>
        </p:spPr>
        <p:txBody>
          <a:bodyPr wrap="none"/>
          <a:lstStyle/>
          <a:p>
            <a:endParaRPr lang="en-US"/>
          </a:p>
        </p:txBody>
      </p:sp>
      <p:sp>
        <p:nvSpPr>
          <p:cNvPr id="289886" name="Line 94"/>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89887"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89888"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p:spPr>
        <p:txBody>
          <a:bodyPr wrap="none"/>
          <a:lstStyle/>
          <a:p>
            <a:endParaRPr lang="en-US"/>
          </a:p>
        </p:txBody>
      </p:sp>
      <p:sp>
        <p:nvSpPr>
          <p:cNvPr id="289889"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p:spPr>
        <p:txBody>
          <a:bodyPr wrap="none"/>
          <a:lstStyle/>
          <a:p>
            <a:endParaRPr lang="en-US"/>
          </a:p>
        </p:txBody>
      </p:sp>
      <p:sp>
        <p:nvSpPr>
          <p:cNvPr id="289890" name="Line 98"/>
          <p:cNvSpPr>
            <a:spLocks noChangeShapeType="1"/>
          </p:cNvSpPr>
          <p:nvPr/>
        </p:nvSpPr>
        <p:spPr bwMode="auto">
          <a:xfrm>
            <a:off x="3962400" y="3733800"/>
            <a:ext cx="762000" cy="685800"/>
          </a:xfrm>
          <a:prstGeom prst="line">
            <a:avLst/>
          </a:prstGeom>
          <a:noFill/>
          <a:ln w="38100">
            <a:solidFill>
              <a:schemeClr val="tx1"/>
            </a:solidFill>
            <a:round/>
            <a:headEnd/>
            <a:tailEnd/>
          </a:ln>
          <a:effectLst/>
        </p:spPr>
        <p:txBody>
          <a:bodyPr wrap="none"/>
          <a:lstStyle/>
          <a:p>
            <a:endParaRPr lang="en-US"/>
          </a:p>
        </p:txBody>
      </p:sp>
      <p:sp>
        <p:nvSpPr>
          <p:cNvPr id="289891"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p:spPr>
        <p:txBody>
          <a:bodyPr wrap="none"/>
          <a:lstStyle/>
          <a:p>
            <a:endParaRPr lang="en-US"/>
          </a:p>
        </p:txBody>
      </p:sp>
      <p:sp>
        <p:nvSpPr>
          <p:cNvPr id="289892"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p:spPr>
        <p:txBody>
          <a:bodyPr wrap="none"/>
          <a:lstStyle/>
          <a:p>
            <a:endParaRPr lang="en-US"/>
          </a:p>
        </p:txBody>
      </p:sp>
      <p:sp>
        <p:nvSpPr>
          <p:cNvPr id="289893" name="Line 101"/>
          <p:cNvSpPr>
            <a:spLocks noChangeShapeType="1"/>
          </p:cNvSpPr>
          <p:nvPr/>
        </p:nvSpPr>
        <p:spPr bwMode="auto">
          <a:xfrm>
            <a:off x="6553200" y="3733800"/>
            <a:ext cx="0" cy="685800"/>
          </a:xfrm>
          <a:prstGeom prst="line">
            <a:avLst/>
          </a:prstGeom>
          <a:noFill/>
          <a:ln w="9525">
            <a:solidFill>
              <a:schemeClr val="tx1"/>
            </a:solidFill>
            <a:round/>
            <a:headEnd/>
            <a:tailEnd/>
          </a:ln>
          <a:effectLst/>
        </p:spPr>
        <p:txBody>
          <a:bodyPr wrap="none"/>
          <a:lstStyle/>
          <a:p>
            <a:endParaRPr lang="en-US"/>
          </a:p>
        </p:txBody>
      </p:sp>
      <p:sp>
        <p:nvSpPr>
          <p:cNvPr id="289894"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89895"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89896"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9897"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9898"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899"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9900"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p:spPr>
        <p:txBody>
          <a:bodyPr wrap="none"/>
          <a:lstStyle/>
          <a:p>
            <a:endParaRPr lang="en-US"/>
          </a:p>
        </p:txBody>
      </p:sp>
      <p:sp>
        <p:nvSpPr>
          <p:cNvPr id="289901" name="Line 109"/>
          <p:cNvSpPr>
            <a:spLocks noChangeShapeType="1"/>
          </p:cNvSpPr>
          <p:nvPr/>
        </p:nvSpPr>
        <p:spPr bwMode="auto">
          <a:xfrm flipH="1">
            <a:off x="3962400" y="3048000"/>
            <a:ext cx="609600" cy="533400"/>
          </a:xfrm>
          <a:prstGeom prst="line">
            <a:avLst/>
          </a:prstGeom>
          <a:noFill/>
          <a:ln w="38100">
            <a:solidFill>
              <a:schemeClr val="tx1"/>
            </a:solidFill>
            <a:round/>
            <a:headEnd/>
            <a:tailEnd/>
          </a:ln>
          <a:effectLst/>
        </p:spPr>
        <p:txBody>
          <a:bodyPr wrap="none"/>
          <a:lstStyle/>
          <a:p>
            <a:endParaRPr lang="en-US"/>
          </a:p>
        </p:txBody>
      </p:sp>
      <p:sp>
        <p:nvSpPr>
          <p:cNvPr id="289902"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p:spPr>
        <p:txBody>
          <a:bodyPr wrap="none"/>
          <a:lstStyle/>
          <a:p>
            <a:endParaRPr lang="en-US"/>
          </a:p>
        </p:txBody>
      </p:sp>
      <p:sp>
        <p:nvSpPr>
          <p:cNvPr id="289903" name="Line 111"/>
          <p:cNvSpPr>
            <a:spLocks noChangeShapeType="1"/>
          </p:cNvSpPr>
          <p:nvPr/>
        </p:nvSpPr>
        <p:spPr bwMode="auto">
          <a:xfrm>
            <a:off x="5638800" y="3048000"/>
            <a:ext cx="0" cy="533400"/>
          </a:xfrm>
          <a:prstGeom prst="line">
            <a:avLst/>
          </a:prstGeom>
          <a:noFill/>
          <a:ln w="9525">
            <a:solidFill>
              <a:schemeClr val="tx1"/>
            </a:solidFill>
            <a:round/>
            <a:headEnd/>
            <a:tailEnd/>
          </a:ln>
          <a:effectLst/>
        </p:spPr>
        <p:txBody>
          <a:bodyPr wrap="none"/>
          <a:lstStyle/>
          <a:p>
            <a:endParaRPr lang="en-US"/>
          </a:p>
        </p:txBody>
      </p:sp>
      <p:sp>
        <p:nvSpPr>
          <p:cNvPr id="289904"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p:spPr>
        <p:txBody>
          <a:bodyPr wrap="none"/>
          <a:lstStyle/>
          <a:p>
            <a:endParaRPr lang="en-US"/>
          </a:p>
        </p:txBody>
      </p:sp>
      <p:sp>
        <p:nvSpPr>
          <p:cNvPr id="289905"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89906"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p:spPr>
        <p:txBody>
          <a:bodyPr wrap="none"/>
          <a:lstStyle/>
          <a:p>
            <a:endParaRPr lang="en-US"/>
          </a:p>
        </p:txBody>
      </p:sp>
      <p:sp>
        <p:nvSpPr>
          <p:cNvPr id="289907" name="Line 115"/>
          <p:cNvSpPr>
            <a:spLocks noChangeShapeType="1"/>
          </p:cNvSpPr>
          <p:nvPr/>
        </p:nvSpPr>
        <p:spPr bwMode="auto">
          <a:xfrm>
            <a:off x="4038600" y="2438400"/>
            <a:ext cx="533400" cy="457200"/>
          </a:xfrm>
          <a:prstGeom prst="line">
            <a:avLst/>
          </a:prstGeom>
          <a:noFill/>
          <a:ln w="38100">
            <a:solidFill>
              <a:schemeClr val="tx1"/>
            </a:solidFill>
            <a:round/>
            <a:headEnd/>
            <a:tailEnd/>
          </a:ln>
          <a:effectLst/>
        </p:spPr>
        <p:txBody>
          <a:bodyPr wrap="none"/>
          <a:lstStyle/>
          <a:p>
            <a:endParaRPr lang="en-US"/>
          </a:p>
        </p:txBody>
      </p:sp>
      <p:sp>
        <p:nvSpPr>
          <p:cNvPr id="289908"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p:spPr>
        <p:txBody>
          <a:bodyPr wrap="none"/>
          <a:lstStyle/>
          <a:p>
            <a:endParaRPr lang="en-US"/>
          </a:p>
        </p:txBody>
      </p:sp>
      <p:sp>
        <p:nvSpPr>
          <p:cNvPr id="289909"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89910"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p:spPr>
        <p:txBody>
          <a:bodyPr wrap="none"/>
          <a:lstStyle/>
          <a:p>
            <a:endParaRPr lang="en-US"/>
          </a:p>
        </p:txBody>
      </p:sp>
      <p:sp>
        <p:nvSpPr>
          <p:cNvPr id="289911"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p:spPr>
        <p:txBody>
          <a:bodyPr wrap="none"/>
          <a:lstStyle/>
          <a:p>
            <a:endParaRPr lang="en-US"/>
          </a:p>
        </p:txBody>
      </p:sp>
      <p:sp>
        <p:nvSpPr>
          <p:cNvPr id="289912" name="Text Box 120"/>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9913" name="Text Box 121"/>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9914" name="Text Box 122"/>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9915" name="Text Box 123"/>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9916" name="Text Box 124"/>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9917" name="Text Box 125"/>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9918" name="Text Box 126"/>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9919" name="Text Box 127"/>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9920" name="Text Box 128"/>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9921" name="Text Box 129"/>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9922" name="Text Box 130"/>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9923" name="Text Box 131"/>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9924" name="Text Box 132"/>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9925" name="Text Box 133"/>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9926" name="Text Box 134"/>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89927" name="Text Box 135"/>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9928" name="Text Box 136"/>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9929" name="Text Box 137"/>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9930" name="Text Box 138"/>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89931" name="Text Box 139"/>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9932" name="Text Box 140"/>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9933" name="Text Box 141"/>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9934" name="Text Box 142"/>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9935" name="Text Box 143"/>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9936" name="Text Box 144"/>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9937" name="Text Box 145"/>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89938" name="Text Box 146"/>
          <p:cNvSpPr txBox="1">
            <a:spLocks noChangeArrowheads="1"/>
          </p:cNvSpPr>
          <p:nvPr/>
        </p:nvSpPr>
        <p:spPr bwMode="auto">
          <a:xfrm>
            <a:off x="2667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89939" name="Text Box 147"/>
          <p:cNvSpPr txBox="1">
            <a:spLocks noChangeArrowheads="1"/>
          </p:cNvSpPr>
          <p:nvPr/>
        </p:nvSpPr>
        <p:spPr bwMode="auto">
          <a:xfrm>
            <a:off x="32004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289940" name="Text Box 148"/>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89941" name="Text Box 149"/>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89942" name="Text Box 150"/>
          <p:cNvSpPr txBox="1">
            <a:spLocks noChangeArrowheads="1"/>
          </p:cNvSpPr>
          <p:nvPr/>
        </p:nvSpPr>
        <p:spPr bwMode="auto">
          <a:xfrm>
            <a:off x="25908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89943" name="Text Box 151"/>
          <p:cNvSpPr txBox="1">
            <a:spLocks noChangeArrowheads="1"/>
          </p:cNvSpPr>
          <p:nvPr/>
        </p:nvSpPr>
        <p:spPr bwMode="auto">
          <a:xfrm>
            <a:off x="30480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3</a:t>
            </a:r>
          </a:p>
        </p:txBody>
      </p:sp>
      <p:sp>
        <p:nvSpPr>
          <p:cNvPr id="289944" name="Text Box 152"/>
          <p:cNvSpPr txBox="1">
            <a:spLocks noChangeArrowheads="1"/>
          </p:cNvSpPr>
          <p:nvPr/>
        </p:nvSpPr>
        <p:spPr bwMode="auto">
          <a:xfrm>
            <a:off x="3733800" y="22177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89945" name="Text Box 153"/>
          <p:cNvSpPr txBox="1">
            <a:spLocks noChangeArrowheads="1"/>
          </p:cNvSpPr>
          <p:nvPr/>
        </p:nvSpPr>
        <p:spPr bwMode="auto">
          <a:xfrm>
            <a:off x="39624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89946" name="Text Box 154"/>
          <p:cNvSpPr txBox="1">
            <a:spLocks noChangeArrowheads="1"/>
          </p:cNvSpPr>
          <p:nvPr/>
        </p:nvSpPr>
        <p:spPr bwMode="auto">
          <a:xfrm>
            <a:off x="44196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89947" name="Text Box 155"/>
          <p:cNvSpPr txBox="1">
            <a:spLocks noChangeArrowheads="1"/>
          </p:cNvSpPr>
          <p:nvPr/>
        </p:nvSpPr>
        <p:spPr bwMode="auto">
          <a:xfrm>
            <a:off x="36576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89948" name="Text Box 156"/>
          <p:cNvSpPr txBox="1">
            <a:spLocks noChangeArrowheads="1"/>
          </p:cNvSpPr>
          <p:nvPr/>
        </p:nvSpPr>
        <p:spPr bwMode="auto">
          <a:xfrm>
            <a:off x="42672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89949" name="Text Box 157"/>
          <p:cNvSpPr txBox="1">
            <a:spLocks noChangeArrowheads="1"/>
          </p:cNvSpPr>
          <p:nvPr/>
        </p:nvSpPr>
        <p:spPr bwMode="auto">
          <a:xfrm>
            <a:off x="4800600" y="16081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158" name="TextBox 157"/>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59" name="TextBox 158"/>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60" name="TextBox 159"/>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1" name="TextBox 160"/>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62" name="TextBox 161"/>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3" name="TextBox 162"/>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1049819994"/>
      </p:ext>
    </p:extLst>
  </p:cSld>
  <p:clrMapOvr>
    <a:masterClrMapping/>
  </p:clrMapOvr>
  <mc:AlternateContent xmlns:mc="http://schemas.openxmlformats.org/markup-compatibility/2006" xmlns:p14="http://schemas.microsoft.com/office/powerpoint/2010/main">
    <mc:Choice Requires="p14">
      <p:transition spd="slow" p14:dur="2000" advTm="4547"/>
    </mc:Choice>
    <mc:Fallback xmlns="">
      <p:transition spd="slow" advTm="4547"/>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r>
              <a:rPr lang="en-US"/>
              <a:t>Example</a:t>
            </a:r>
          </a:p>
        </p:txBody>
      </p:sp>
      <p:sp>
        <p:nvSpPr>
          <p:cNvPr id="267267"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268"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269"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7270"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271"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272"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7273"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7274"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7275"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276"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7277"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7278"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279"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280"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281"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7282"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283"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284"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285"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286"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287"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7288"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7289"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7290"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7291"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292"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7293"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7294"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295"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296"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7297"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298"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7299"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300"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301"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7302"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7303"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304"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305"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306"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307"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308"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309"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7310"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7311"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7312"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7313"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7314"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7315"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7316"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7317"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7318"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7319"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7320"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7321"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7322"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67323"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67324"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p:spPr>
        <p:txBody>
          <a:bodyPr wrap="none"/>
          <a:lstStyle/>
          <a:p>
            <a:endParaRPr lang="en-US"/>
          </a:p>
        </p:txBody>
      </p:sp>
      <p:sp>
        <p:nvSpPr>
          <p:cNvPr id="267325"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7326" name="Line 62"/>
          <p:cNvSpPr>
            <a:spLocks noChangeShapeType="1"/>
          </p:cNvSpPr>
          <p:nvPr/>
        </p:nvSpPr>
        <p:spPr bwMode="auto">
          <a:xfrm>
            <a:off x="5638800" y="5410200"/>
            <a:ext cx="0" cy="609600"/>
          </a:xfrm>
          <a:prstGeom prst="line">
            <a:avLst/>
          </a:prstGeom>
          <a:noFill/>
          <a:ln w="38100">
            <a:solidFill>
              <a:schemeClr val="tx1"/>
            </a:solidFill>
            <a:round/>
            <a:headEnd/>
            <a:tailEnd/>
          </a:ln>
          <a:effectLst/>
        </p:spPr>
        <p:txBody>
          <a:bodyPr wrap="none"/>
          <a:lstStyle/>
          <a:p>
            <a:endParaRPr lang="en-US"/>
          </a:p>
        </p:txBody>
      </p:sp>
      <p:sp>
        <p:nvSpPr>
          <p:cNvPr id="267327"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p:spPr>
        <p:txBody>
          <a:bodyPr wrap="none"/>
          <a:lstStyle/>
          <a:p>
            <a:endParaRPr lang="en-US"/>
          </a:p>
        </p:txBody>
      </p:sp>
      <p:sp>
        <p:nvSpPr>
          <p:cNvPr id="267328" name="Line 64"/>
          <p:cNvSpPr>
            <a:spLocks noChangeShapeType="1"/>
          </p:cNvSpPr>
          <p:nvPr/>
        </p:nvSpPr>
        <p:spPr bwMode="auto">
          <a:xfrm>
            <a:off x="6096000" y="5410200"/>
            <a:ext cx="0" cy="609600"/>
          </a:xfrm>
          <a:prstGeom prst="line">
            <a:avLst/>
          </a:prstGeom>
          <a:noFill/>
          <a:ln w="9525">
            <a:solidFill>
              <a:schemeClr val="tx1"/>
            </a:solidFill>
            <a:round/>
            <a:headEnd/>
            <a:tailEnd/>
          </a:ln>
          <a:effectLst/>
        </p:spPr>
        <p:txBody>
          <a:bodyPr wrap="none"/>
          <a:lstStyle/>
          <a:p>
            <a:endParaRPr lang="en-US"/>
          </a:p>
        </p:txBody>
      </p:sp>
      <p:sp>
        <p:nvSpPr>
          <p:cNvPr id="267329"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p:spPr>
        <p:txBody>
          <a:bodyPr wrap="none"/>
          <a:lstStyle/>
          <a:p>
            <a:endParaRPr lang="en-US"/>
          </a:p>
        </p:txBody>
      </p:sp>
      <p:sp>
        <p:nvSpPr>
          <p:cNvPr id="267330" name="Line 66"/>
          <p:cNvSpPr>
            <a:spLocks noChangeShapeType="1"/>
          </p:cNvSpPr>
          <p:nvPr/>
        </p:nvSpPr>
        <p:spPr bwMode="auto">
          <a:xfrm>
            <a:off x="6553200" y="5410200"/>
            <a:ext cx="0" cy="609600"/>
          </a:xfrm>
          <a:prstGeom prst="line">
            <a:avLst/>
          </a:prstGeom>
          <a:noFill/>
          <a:ln w="9525">
            <a:solidFill>
              <a:schemeClr val="tx1"/>
            </a:solidFill>
            <a:round/>
            <a:headEnd/>
            <a:tailEnd/>
          </a:ln>
          <a:effectLst/>
        </p:spPr>
        <p:txBody>
          <a:bodyPr wrap="none"/>
          <a:lstStyle/>
          <a:p>
            <a:endParaRPr lang="en-US"/>
          </a:p>
        </p:txBody>
      </p:sp>
      <p:sp>
        <p:nvSpPr>
          <p:cNvPr id="267331"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p:spPr>
        <p:txBody>
          <a:bodyPr wrap="none"/>
          <a:lstStyle/>
          <a:p>
            <a:endParaRPr lang="en-US"/>
          </a:p>
        </p:txBody>
      </p:sp>
      <p:sp>
        <p:nvSpPr>
          <p:cNvPr id="267332" name="Line 68"/>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67333"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67334"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p:spPr>
        <p:txBody>
          <a:bodyPr wrap="none"/>
          <a:lstStyle/>
          <a:p>
            <a:endParaRPr lang="en-US"/>
          </a:p>
        </p:txBody>
      </p:sp>
      <p:sp>
        <p:nvSpPr>
          <p:cNvPr id="267335"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7336" name="Line 72"/>
          <p:cNvSpPr>
            <a:spLocks noChangeShapeType="1"/>
          </p:cNvSpPr>
          <p:nvPr/>
        </p:nvSpPr>
        <p:spPr bwMode="auto">
          <a:xfrm>
            <a:off x="2438400" y="5410200"/>
            <a:ext cx="0" cy="609600"/>
          </a:xfrm>
          <a:prstGeom prst="line">
            <a:avLst/>
          </a:prstGeom>
          <a:noFill/>
          <a:ln w="19050">
            <a:solidFill>
              <a:schemeClr val="tx1"/>
            </a:solidFill>
            <a:round/>
            <a:headEnd/>
            <a:tailEnd/>
          </a:ln>
          <a:effectLst/>
        </p:spPr>
        <p:txBody>
          <a:bodyPr wrap="none"/>
          <a:lstStyle/>
          <a:p>
            <a:endParaRPr lang="en-US"/>
          </a:p>
        </p:txBody>
      </p:sp>
      <p:sp>
        <p:nvSpPr>
          <p:cNvPr id="267337"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7338"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p:spPr>
        <p:txBody>
          <a:bodyPr wrap="none"/>
          <a:lstStyle/>
          <a:p>
            <a:endParaRPr lang="en-US"/>
          </a:p>
        </p:txBody>
      </p:sp>
      <p:sp>
        <p:nvSpPr>
          <p:cNvPr id="267339"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7340" name="Line 76"/>
          <p:cNvSpPr>
            <a:spLocks noChangeShapeType="1"/>
          </p:cNvSpPr>
          <p:nvPr/>
        </p:nvSpPr>
        <p:spPr bwMode="auto">
          <a:xfrm>
            <a:off x="4267200" y="5410200"/>
            <a:ext cx="0" cy="609600"/>
          </a:xfrm>
          <a:prstGeom prst="line">
            <a:avLst/>
          </a:prstGeom>
          <a:noFill/>
          <a:ln w="19050">
            <a:solidFill>
              <a:schemeClr val="tx1"/>
            </a:solidFill>
            <a:round/>
            <a:headEnd/>
            <a:tailEnd/>
          </a:ln>
          <a:effectLst/>
        </p:spPr>
        <p:txBody>
          <a:bodyPr wrap="none"/>
          <a:lstStyle/>
          <a:p>
            <a:endParaRPr lang="en-US"/>
          </a:p>
        </p:txBody>
      </p:sp>
      <p:sp>
        <p:nvSpPr>
          <p:cNvPr id="267341"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p:spPr>
        <p:txBody>
          <a:bodyPr wrap="none"/>
          <a:lstStyle/>
          <a:p>
            <a:endParaRPr lang="en-US"/>
          </a:p>
        </p:txBody>
      </p:sp>
      <p:sp>
        <p:nvSpPr>
          <p:cNvPr id="267342" name="Line 78"/>
          <p:cNvSpPr>
            <a:spLocks noChangeShapeType="1"/>
          </p:cNvSpPr>
          <p:nvPr/>
        </p:nvSpPr>
        <p:spPr bwMode="auto">
          <a:xfrm>
            <a:off x="2895600" y="5410200"/>
            <a:ext cx="0" cy="609600"/>
          </a:xfrm>
          <a:prstGeom prst="line">
            <a:avLst/>
          </a:prstGeom>
          <a:noFill/>
          <a:ln w="19050">
            <a:solidFill>
              <a:schemeClr val="tx1"/>
            </a:solidFill>
            <a:round/>
            <a:headEnd/>
            <a:tailEnd/>
          </a:ln>
          <a:effectLst/>
        </p:spPr>
        <p:txBody>
          <a:bodyPr wrap="none"/>
          <a:lstStyle/>
          <a:p>
            <a:endParaRPr lang="en-US"/>
          </a:p>
        </p:txBody>
      </p:sp>
      <p:sp>
        <p:nvSpPr>
          <p:cNvPr id="267343"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7344"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p:spPr>
        <p:txBody>
          <a:bodyPr wrap="none"/>
          <a:lstStyle/>
          <a:p>
            <a:endParaRPr lang="en-US"/>
          </a:p>
        </p:txBody>
      </p:sp>
      <p:sp>
        <p:nvSpPr>
          <p:cNvPr id="267345"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7346"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67347" name="Line 83"/>
          <p:cNvSpPr>
            <a:spLocks noChangeShapeType="1"/>
          </p:cNvSpPr>
          <p:nvPr/>
        </p:nvSpPr>
        <p:spPr bwMode="auto">
          <a:xfrm>
            <a:off x="2438400" y="4572000"/>
            <a:ext cx="0" cy="685800"/>
          </a:xfrm>
          <a:prstGeom prst="line">
            <a:avLst/>
          </a:prstGeom>
          <a:noFill/>
          <a:ln w="19050">
            <a:solidFill>
              <a:schemeClr val="tx1"/>
            </a:solidFill>
            <a:round/>
            <a:headEnd/>
            <a:tailEnd/>
          </a:ln>
          <a:effectLst/>
        </p:spPr>
        <p:txBody>
          <a:bodyPr wrap="none"/>
          <a:lstStyle/>
          <a:p>
            <a:endParaRPr lang="en-US"/>
          </a:p>
        </p:txBody>
      </p:sp>
      <p:sp>
        <p:nvSpPr>
          <p:cNvPr id="267348"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67349"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p:spPr>
        <p:txBody>
          <a:bodyPr wrap="none"/>
          <a:lstStyle/>
          <a:p>
            <a:endParaRPr lang="en-US"/>
          </a:p>
        </p:txBody>
      </p:sp>
      <p:sp>
        <p:nvSpPr>
          <p:cNvPr id="267350"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p:spPr>
        <p:txBody>
          <a:bodyPr wrap="none"/>
          <a:lstStyle/>
          <a:p>
            <a:endParaRPr lang="en-US"/>
          </a:p>
        </p:txBody>
      </p:sp>
      <p:sp>
        <p:nvSpPr>
          <p:cNvPr id="267351" name="Line 87"/>
          <p:cNvSpPr>
            <a:spLocks noChangeShapeType="1"/>
          </p:cNvSpPr>
          <p:nvPr/>
        </p:nvSpPr>
        <p:spPr bwMode="auto">
          <a:xfrm>
            <a:off x="6096000" y="4572000"/>
            <a:ext cx="0" cy="685800"/>
          </a:xfrm>
          <a:prstGeom prst="line">
            <a:avLst/>
          </a:prstGeom>
          <a:noFill/>
          <a:ln w="9525">
            <a:solidFill>
              <a:schemeClr val="tx1"/>
            </a:solidFill>
            <a:round/>
            <a:headEnd/>
            <a:tailEnd/>
          </a:ln>
          <a:effectLst/>
        </p:spPr>
        <p:txBody>
          <a:bodyPr wrap="none"/>
          <a:lstStyle/>
          <a:p>
            <a:endParaRPr lang="en-US"/>
          </a:p>
        </p:txBody>
      </p:sp>
      <p:sp>
        <p:nvSpPr>
          <p:cNvPr id="267352" name="Line 88"/>
          <p:cNvSpPr>
            <a:spLocks noChangeShapeType="1"/>
          </p:cNvSpPr>
          <p:nvPr/>
        </p:nvSpPr>
        <p:spPr bwMode="auto">
          <a:xfrm flipH="1">
            <a:off x="5638800" y="4572000"/>
            <a:ext cx="457200" cy="685800"/>
          </a:xfrm>
          <a:prstGeom prst="line">
            <a:avLst/>
          </a:prstGeom>
          <a:noFill/>
          <a:ln w="38100">
            <a:solidFill>
              <a:schemeClr val="tx1"/>
            </a:solidFill>
            <a:round/>
            <a:headEnd/>
            <a:tailEnd/>
          </a:ln>
          <a:effectLst/>
        </p:spPr>
        <p:txBody>
          <a:bodyPr wrap="none"/>
          <a:lstStyle/>
          <a:p>
            <a:endParaRPr lang="en-US"/>
          </a:p>
        </p:txBody>
      </p:sp>
      <p:sp>
        <p:nvSpPr>
          <p:cNvPr id="267353"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p:spPr>
        <p:txBody>
          <a:bodyPr wrap="none"/>
          <a:lstStyle/>
          <a:p>
            <a:endParaRPr lang="en-US"/>
          </a:p>
        </p:txBody>
      </p:sp>
      <p:sp>
        <p:nvSpPr>
          <p:cNvPr id="267354"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p:spPr>
        <p:txBody>
          <a:bodyPr wrap="none"/>
          <a:lstStyle/>
          <a:p>
            <a:endParaRPr lang="en-US"/>
          </a:p>
        </p:txBody>
      </p:sp>
      <p:sp>
        <p:nvSpPr>
          <p:cNvPr id="267355"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p:spPr>
        <p:txBody>
          <a:bodyPr wrap="none"/>
          <a:lstStyle/>
          <a:p>
            <a:endParaRPr lang="en-US"/>
          </a:p>
        </p:txBody>
      </p:sp>
      <p:sp>
        <p:nvSpPr>
          <p:cNvPr id="267356"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p:spPr>
        <p:txBody>
          <a:bodyPr wrap="none"/>
          <a:lstStyle/>
          <a:p>
            <a:endParaRPr lang="en-US"/>
          </a:p>
        </p:txBody>
      </p:sp>
      <p:sp>
        <p:nvSpPr>
          <p:cNvPr id="267357" name="Line 93"/>
          <p:cNvSpPr>
            <a:spLocks noChangeShapeType="1"/>
          </p:cNvSpPr>
          <p:nvPr/>
        </p:nvSpPr>
        <p:spPr bwMode="auto">
          <a:xfrm>
            <a:off x="6553200" y="4572000"/>
            <a:ext cx="0" cy="685800"/>
          </a:xfrm>
          <a:prstGeom prst="line">
            <a:avLst/>
          </a:prstGeom>
          <a:noFill/>
          <a:ln w="9525">
            <a:solidFill>
              <a:schemeClr val="tx1"/>
            </a:solidFill>
            <a:round/>
            <a:headEnd/>
            <a:tailEnd/>
          </a:ln>
          <a:effectLst/>
        </p:spPr>
        <p:txBody>
          <a:bodyPr wrap="none"/>
          <a:lstStyle/>
          <a:p>
            <a:endParaRPr lang="en-US"/>
          </a:p>
        </p:txBody>
      </p:sp>
      <p:sp>
        <p:nvSpPr>
          <p:cNvPr id="267358" name="Line 94"/>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67359"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67360"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p:spPr>
        <p:txBody>
          <a:bodyPr wrap="none"/>
          <a:lstStyle/>
          <a:p>
            <a:endParaRPr lang="en-US"/>
          </a:p>
        </p:txBody>
      </p:sp>
      <p:sp>
        <p:nvSpPr>
          <p:cNvPr id="267361"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p:spPr>
        <p:txBody>
          <a:bodyPr wrap="none"/>
          <a:lstStyle/>
          <a:p>
            <a:endParaRPr lang="en-US"/>
          </a:p>
        </p:txBody>
      </p:sp>
      <p:sp>
        <p:nvSpPr>
          <p:cNvPr id="267362"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p:spPr>
        <p:txBody>
          <a:bodyPr wrap="none"/>
          <a:lstStyle/>
          <a:p>
            <a:endParaRPr lang="en-US"/>
          </a:p>
        </p:txBody>
      </p:sp>
      <p:sp>
        <p:nvSpPr>
          <p:cNvPr id="267363"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p:spPr>
        <p:txBody>
          <a:bodyPr wrap="none"/>
          <a:lstStyle/>
          <a:p>
            <a:endParaRPr lang="en-US"/>
          </a:p>
        </p:txBody>
      </p:sp>
      <p:sp>
        <p:nvSpPr>
          <p:cNvPr id="267364" name="Line 100"/>
          <p:cNvSpPr>
            <a:spLocks noChangeShapeType="1"/>
          </p:cNvSpPr>
          <p:nvPr/>
        </p:nvSpPr>
        <p:spPr bwMode="auto">
          <a:xfrm>
            <a:off x="5638800" y="3733800"/>
            <a:ext cx="457200" cy="685800"/>
          </a:xfrm>
          <a:prstGeom prst="line">
            <a:avLst/>
          </a:prstGeom>
          <a:noFill/>
          <a:ln w="38100">
            <a:solidFill>
              <a:schemeClr val="tx1"/>
            </a:solidFill>
            <a:round/>
            <a:headEnd/>
            <a:tailEnd/>
          </a:ln>
          <a:effectLst/>
        </p:spPr>
        <p:txBody>
          <a:bodyPr wrap="none"/>
          <a:lstStyle/>
          <a:p>
            <a:endParaRPr lang="en-US"/>
          </a:p>
        </p:txBody>
      </p:sp>
      <p:sp>
        <p:nvSpPr>
          <p:cNvPr id="267365" name="Line 101"/>
          <p:cNvSpPr>
            <a:spLocks noChangeShapeType="1"/>
          </p:cNvSpPr>
          <p:nvPr/>
        </p:nvSpPr>
        <p:spPr bwMode="auto">
          <a:xfrm>
            <a:off x="6553200" y="3733800"/>
            <a:ext cx="0" cy="685800"/>
          </a:xfrm>
          <a:prstGeom prst="line">
            <a:avLst/>
          </a:prstGeom>
          <a:noFill/>
          <a:ln w="9525">
            <a:solidFill>
              <a:schemeClr val="tx1"/>
            </a:solidFill>
            <a:round/>
            <a:headEnd/>
            <a:tailEnd/>
          </a:ln>
          <a:effectLst/>
        </p:spPr>
        <p:txBody>
          <a:bodyPr wrap="none"/>
          <a:lstStyle/>
          <a:p>
            <a:endParaRPr lang="en-US"/>
          </a:p>
        </p:txBody>
      </p:sp>
      <p:sp>
        <p:nvSpPr>
          <p:cNvPr id="267366"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67367"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67368"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7369"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7370"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371"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7372"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p:spPr>
        <p:txBody>
          <a:bodyPr wrap="none"/>
          <a:lstStyle/>
          <a:p>
            <a:endParaRPr lang="en-US"/>
          </a:p>
        </p:txBody>
      </p:sp>
      <p:sp>
        <p:nvSpPr>
          <p:cNvPr id="267373"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p:spPr>
        <p:txBody>
          <a:bodyPr wrap="none"/>
          <a:lstStyle/>
          <a:p>
            <a:endParaRPr lang="en-US"/>
          </a:p>
        </p:txBody>
      </p:sp>
      <p:sp>
        <p:nvSpPr>
          <p:cNvPr id="267374"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p:spPr>
        <p:txBody>
          <a:bodyPr wrap="none"/>
          <a:lstStyle/>
          <a:p>
            <a:endParaRPr lang="en-US"/>
          </a:p>
        </p:txBody>
      </p:sp>
      <p:sp>
        <p:nvSpPr>
          <p:cNvPr id="267375" name="Line 111"/>
          <p:cNvSpPr>
            <a:spLocks noChangeShapeType="1"/>
          </p:cNvSpPr>
          <p:nvPr/>
        </p:nvSpPr>
        <p:spPr bwMode="auto">
          <a:xfrm>
            <a:off x="5638800" y="3048000"/>
            <a:ext cx="0" cy="533400"/>
          </a:xfrm>
          <a:prstGeom prst="line">
            <a:avLst/>
          </a:prstGeom>
          <a:noFill/>
          <a:ln w="38100">
            <a:solidFill>
              <a:schemeClr val="tx1"/>
            </a:solidFill>
            <a:round/>
            <a:headEnd/>
            <a:tailEnd/>
          </a:ln>
          <a:effectLst/>
        </p:spPr>
        <p:txBody>
          <a:bodyPr wrap="none"/>
          <a:lstStyle/>
          <a:p>
            <a:endParaRPr lang="en-US"/>
          </a:p>
        </p:txBody>
      </p:sp>
      <p:sp>
        <p:nvSpPr>
          <p:cNvPr id="267376"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p:spPr>
        <p:txBody>
          <a:bodyPr wrap="none"/>
          <a:lstStyle/>
          <a:p>
            <a:endParaRPr lang="en-US"/>
          </a:p>
        </p:txBody>
      </p:sp>
      <p:sp>
        <p:nvSpPr>
          <p:cNvPr id="267377"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67378"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p:spPr>
        <p:txBody>
          <a:bodyPr wrap="none"/>
          <a:lstStyle/>
          <a:p>
            <a:endParaRPr lang="en-US"/>
          </a:p>
        </p:txBody>
      </p:sp>
      <p:sp>
        <p:nvSpPr>
          <p:cNvPr id="267379" name="Line 115"/>
          <p:cNvSpPr>
            <a:spLocks noChangeShapeType="1"/>
          </p:cNvSpPr>
          <p:nvPr/>
        </p:nvSpPr>
        <p:spPr bwMode="auto">
          <a:xfrm>
            <a:off x="4038600" y="2438400"/>
            <a:ext cx="533400" cy="457200"/>
          </a:xfrm>
          <a:prstGeom prst="line">
            <a:avLst/>
          </a:prstGeom>
          <a:noFill/>
          <a:ln w="19050">
            <a:solidFill>
              <a:schemeClr val="tx1"/>
            </a:solidFill>
            <a:round/>
            <a:headEnd/>
            <a:tailEnd/>
          </a:ln>
          <a:effectLst/>
        </p:spPr>
        <p:txBody>
          <a:bodyPr wrap="none"/>
          <a:lstStyle/>
          <a:p>
            <a:endParaRPr lang="en-US"/>
          </a:p>
        </p:txBody>
      </p:sp>
      <p:sp>
        <p:nvSpPr>
          <p:cNvPr id="267380" name="Line 116"/>
          <p:cNvSpPr>
            <a:spLocks noChangeShapeType="1"/>
          </p:cNvSpPr>
          <p:nvPr/>
        </p:nvSpPr>
        <p:spPr bwMode="auto">
          <a:xfrm flipH="1">
            <a:off x="5638800" y="2438400"/>
            <a:ext cx="533400" cy="457200"/>
          </a:xfrm>
          <a:prstGeom prst="line">
            <a:avLst/>
          </a:prstGeom>
          <a:noFill/>
          <a:ln w="38100">
            <a:solidFill>
              <a:schemeClr val="tx1"/>
            </a:solidFill>
            <a:round/>
            <a:headEnd/>
            <a:tailEnd/>
          </a:ln>
          <a:effectLst/>
        </p:spPr>
        <p:txBody>
          <a:bodyPr wrap="none"/>
          <a:lstStyle/>
          <a:p>
            <a:endParaRPr lang="en-US"/>
          </a:p>
        </p:txBody>
      </p:sp>
      <p:sp>
        <p:nvSpPr>
          <p:cNvPr id="267381"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67382" name="Line 118"/>
          <p:cNvSpPr>
            <a:spLocks noChangeShapeType="1"/>
          </p:cNvSpPr>
          <p:nvPr/>
        </p:nvSpPr>
        <p:spPr bwMode="auto">
          <a:xfrm flipH="1">
            <a:off x="4038600" y="1828800"/>
            <a:ext cx="1066800" cy="457200"/>
          </a:xfrm>
          <a:prstGeom prst="line">
            <a:avLst/>
          </a:prstGeom>
          <a:noFill/>
          <a:ln w="19050">
            <a:solidFill>
              <a:schemeClr val="tx1"/>
            </a:solidFill>
            <a:round/>
            <a:headEnd/>
            <a:tailEnd/>
          </a:ln>
          <a:effectLst/>
        </p:spPr>
        <p:txBody>
          <a:bodyPr wrap="none"/>
          <a:lstStyle/>
          <a:p>
            <a:endParaRPr lang="en-US"/>
          </a:p>
        </p:txBody>
      </p:sp>
      <p:sp>
        <p:nvSpPr>
          <p:cNvPr id="267383" name="Line 119"/>
          <p:cNvSpPr>
            <a:spLocks noChangeShapeType="1"/>
          </p:cNvSpPr>
          <p:nvPr/>
        </p:nvSpPr>
        <p:spPr bwMode="auto">
          <a:xfrm>
            <a:off x="5105400" y="1828800"/>
            <a:ext cx="1066800" cy="457200"/>
          </a:xfrm>
          <a:prstGeom prst="line">
            <a:avLst/>
          </a:prstGeom>
          <a:noFill/>
          <a:ln w="38100">
            <a:solidFill>
              <a:schemeClr val="tx1"/>
            </a:solidFill>
            <a:round/>
            <a:headEnd/>
            <a:tailEnd/>
          </a:ln>
          <a:effectLst/>
        </p:spPr>
        <p:txBody>
          <a:bodyPr wrap="none"/>
          <a:lstStyle/>
          <a:p>
            <a:endParaRPr lang="en-US"/>
          </a:p>
        </p:txBody>
      </p:sp>
      <p:sp>
        <p:nvSpPr>
          <p:cNvPr id="267384" name="Text Box 120"/>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7385" name="Text Box 121"/>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7386" name="Text Box 122"/>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7387" name="Text Box 123"/>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7388" name="Text Box 124"/>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7389" name="Text Box 125"/>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7390" name="Text Box 126"/>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7391" name="Text Box 127"/>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7392" name="Text Box 128"/>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7393" name="Text Box 129"/>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7394" name="Text Box 130"/>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7395" name="Text Box 131"/>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7396" name="Text Box 132"/>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7397" name="Text Box 133"/>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7398" name="Text Box 134"/>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67399" name="Text Box 135"/>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7400" name="Text Box 136"/>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7401" name="Text Box 137"/>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7402" name="Text Box 138"/>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67403" name="Text Box 139"/>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7404" name="Text Box 140"/>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7405" name="Text Box 141"/>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7406" name="Text Box 142"/>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7407" name="Text Box 143"/>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7408" name="Text Box 144"/>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7409" name="Text Box 145"/>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67410" name="Text Box 146"/>
          <p:cNvSpPr txBox="1">
            <a:spLocks noChangeArrowheads="1"/>
          </p:cNvSpPr>
          <p:nvPr/>
        </p:nvSpPr>
        <p:spPr bwMode="auto">
          <a:xfrm>
            <a:off x="2667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67411" name="Text Box 147"/>
          <p:cNvSpPr txBox="1">
            <a:spLocks noChangeArrowheads="1"/>
          </p:cNvSpPr>
          <p:nvPr/>
        </p:nvSpPr>
        <p:spPr bwMode="auto">
          <a:xfrm>
            <a:off x="32004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267413" name="Text Box 149"/>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67414" name="Text Box 150"/>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67415" name="Text Box 151"/>
          <p:cNvSpPr txBox="1">
            <a:spLocks noChangeArrowheads="1"/>
          </p:cNvSpPr>
          <p:nvPr/>
        </p:nvSpPr>
        <p:spPr bwMode="auto">
          <a:xfrm>
            <a:off x="25908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67416" name="Text Box 152"/>
          <p:cNvSpPr txBox="1">
            <a:spLocks noChangeArrowheads="1"/>
          </p:cNvSpPr>
          <p:nvPr/>
        </p:nvSpPr>
        <p:spPr bwMode="auto">
          <a:xfrm>
            <a:off x="30480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3</a:t>
            </a:r>
          </a:p>
        </p:txBody>
      </p:sp>
      <p:sp>
        <p:nvSpPr>
          <p:cNvPr id="267417" name="Text Box 153"/>
          <p:cNvSpPr txBox="1">
            <a:spLocks noChangeArrowheads="1"/>
          </p:cNvSpPr>
          <p:nvPr/>
        </p:nvSpPr>
        <p:spPr bwMode="auto">
          <a:xfrm>
            <a:off x="3733800" y="22177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67418" name="Text Box 154"/>
          <p:cNvSpPr txBox="1">
            <a:spLocks noChangeArrowheads="1"/>
          </p:cNvSpPr>
          <p:nvPr/>
        </p:nvSpPr>
        <p:spPr bwMode="auto">
          <a:xfrm>
            <a:off x="39624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67419" name="Text Box 155"/>
          <p:cNvSpPr txBox="1">
            <a:spLocks noChangeArrowheads="1"/>
          </p:cNvSpPr>
          <p:nvPr/>
        </p:nvSpPr>
        <p:spPr bwMode="auto">
          <a:xfrm>
            <a:off x="44196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67420" name="Text Box 156"/>
          <p:cNvSpPr txBox="1">
            <a:spLocks noChangeArrowheads="1"/>
          </p:cNvSpPr>
          <p:nvPr/>
        </p:nvSpPr>
        <p:spPr bwMode="auto">
          <a:xfrm>
            <a:off x="36576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67421" name="Text Box 157"/>
          <p:cNvSpPr txBox="1">
            <a:spLocks noChangeArrowheads="1"/>
          </p:cNvSpPr>
          <p:nvPr/>
        </p:nvSpPr>
        <p:spPr bwMode="auto">
          <a:xfrm>
            <a:off x="42672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67422" name="Text Box 158"/>
          <p:cNvSpPr txBox="1">
            <a:spLocks noChangeArrowheads="1"/>
          </p:cNvSpPr>
          <p:nvPr/>
        </p:nvSpPr>
        <p:spPr bwMode="auto">
          <a:xfrm>
            <a:off x="53340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5</a:t>
            </a:r>
          </a:p>
        </p:txBody>
      </p:sp>
      <p:sp>
        <p:nvSpPr>
          <p:cNvPr id="267423" name="Text Box 159"/>
          <p:cNvSpPr txBox="1">
            <a:spLocks noChangeArrowheads="1"/>
          </p:cNvSpPr>
          <p:nvPr/>
        </p:nvSpPr>
        <p:spPr bwMode="auto">
          <a:xfrm>
            <a:off x="4800600" y="16081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159" name="TextBox 158"/>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0" name="TextBox 159"/>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61" name="TextBox 160"/>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2" name="TextBox 161"/>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63" name="TextBox 162"/>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4" name="TextBox 163"/>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598995406"/>
      </p:ext>
    </p:extLst>
  </p:cSld>
  <p:clrMapOvr>
    <a:masterClrMapping/>
  </p:clrMapOvr>
  <mc:AlternateContent xmlns:mc="http://schemas.openxmlformats.org/markup-compatibility/2006" xmlns:p14="http://schemas.microsoft.com/office/powerpoint/2010/main">
    <mc:Choice Requires="p14">
      <p:transition spd="slow" p14:dur="2000" advTm="28019"/>
    </mc:Choice>
    <mc:Fallback xmlns="">
      <p:transition spd="slow" advTm="28019"/>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r>
              <a:rPr lang="en-US"/>
              <a:t>Example</a:t>
            </a:r>
          </a:p>
        </p:txBody>
      </p:sp>
      <p:sp>
        <p:nvSpPr>
          <p:cNvPr id="281603"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04"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05"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1606"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07"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08"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1609"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1610"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1611"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12"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1613"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1614"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15"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16"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17"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1618"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19"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20"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21"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22"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23"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1624"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1625"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1626"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1627"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28"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1629"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1630"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31"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32"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1633"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34"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1635"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36"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37"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1638"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1639"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40"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41"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42"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43"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44"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645"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1646"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1647"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1648"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1649"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1650"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1651"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1652"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1653"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1654"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1655"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1656"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1657"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1658"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81659"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81660"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p:spPr>
        <p:txBody>
          <a:bodyPr wrap="none"/>
          <a:lstStyle/>
          <a:p>
            <a:endParaRPr lang="en-US"/>
          </a:p>
        </p:txBody>
      </p:sp>
      <p:sp>
        <p:nvSpPr>
          <p:cNvPr id="281661"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1662" name="Line 62"/>
          <p:cNvSpPr>
            <a:spLocks noChangeShapeType="1"/>
          </p:cNvSpPr>
          <p:nvPr/>
        </p:nvSpPr>
        <p:spPr bwMode="auto">
          <a:xfrm>
            <a:off x="5638800" y="5410200"/>
            <a:ext cx="0" cy="609600"/>
          </a:xfrm>
          <a:prstGeom prst="line">
            <a:avLst/>
          </a:prstGeom>
          <a:noFill/>
          <a:ln w="19050">
            <a:solidFill>
              <a:schemeClr val="tx1"/>
            </a:solidFill>
            <a:round/>
            <a:headEnd/>
            <a:tailEnd/>
          </a:ln>
          <a:effectLst/>
        </p:spPr>
        <p:txBody>
          <a:bodyPr wrap="none"/>
          <a:lstStyle/>
          <a:p>
            <a:endParaRPr lang="en-US"/>
          </a:p>
        </p:txBody>
      </p:sp>
      <p:sp>
        <p:nvSpPr>
          <p:cNvPr id="281663" name="Line 63"/>
          <p:cNvSpPr>
            <a:spLocks noChangeShapeType="1"/>
          </p:cNvSpPr>
          <p:nvPr/>
        </p:nvSpPr>
        <p:spPr bwMode="auto">
          <a:xfrm>
            <a:off x="5638800" y="5410200"/>
            <a:ext cx="228600" cy="609600"/>
          </a:xfrm>
          <a:prstGeom prst="line">
            <a:avLst/>
          </a:prstGeom>
          <a:noFill/>
          <a:ln w="38100">
            <a:solidFill>
              <a:schemeClr val="tx1"/>
            </a:solidFill>
            <a:round/>
            <a:headEnd/>
            <a:tailEnd/>
          </a:ln>
          <a:effectLst/>
        </p:spPr>
        <p:txBody>
          <a:bodyPr wrap="none"/>
          <a:lstStyle/>
          <a:p>
            <a:endParaRPr lang="en-US"/>
          </a:p>
        </p:txBody>
      </p:sp>
      <p:sp>
        <p:nvSpPr>
          <p:cNvPr id="281664" name="Line 64"/>
          <p:cNvSpPr>
            <a:spLocks noChangeShapeType="1"/>
          </p:cNvSpPr>
          <p:nvPr/>
        </p:nvSpPr>
        <p:spPr bwMode="auto">
          <a:xfrm>
            <a:off x="6096000" y="5410200"/>
            <a:ext cx="0" cy="609600"/>
          </a:xfrm>
          <a:prstGeom prst="line">
            <a:avLst/>
          </a:prstGeom>
          <a:noFill/>
          <a:ln w="9525">
            <a:solidFill>
              <a:schemeClr val="tx1"/>
            </a:solidFill>
            <a:round/>
            <a:headEnd/>
            <a:tailEnd/>
          </a:ln>
          <a:effectLst/>
        </p:spPr>
        <p:txBody>
          <a:bodyPr wrap="none"/>
          <a:lstStyle/>
          <a:p>
            <a:endParaRPr lang="en-US"/>
          </a:p>
        </p:txBody>
      </p:sp>
      <p:sp>
        <p:nvSpPr>
          <p:cNvPr id="281665"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p:spPr>
        <p:txBody>
          <a:bodyPr wrap="none"/>
          <a:lstStyle/>
          <a:p>
            <a:endParaRPr lang="en-US"/>
          </a:p>
        </p:txBody>
      </p:sp>
      <p:sp>
        <p:nvSpPr>
          <p:cNvPr id="281666" name="Line 66"/>
          <p:cNvSpPr>
            <a:spLocks noChangeShapeType="1"/>
          </p:cNvSpPr>
          <p:nvPr/>
        </p:nvSpPr>
        <p:spPr bwMode="auto">
          <a:xfrm>
            <a:off x="6553200" y="5410200"/>
            <a:ext cx="0" cy="609600"/>
          </a:xfrm>
          <a:prstGeom prst="line">
            <a:avLst/>
          </a:prstGeom>
          <a:noFill/>
          <a:ln w="9525">
            <a:solidFill>
              <a:schemeClr val="tx1"/>
            </a:solidFill>
            <a:round/>
            <a:headEnd/>
            <a:tailEnd/>
          </a:ln>
          <a:effectLst/>
        </p:spPr>
        <p:txBody>
          <a:bodyPr wrap="none"/>
          <a:lstStyle/>
          <a:p>
            <a:endParaRPr lang="en-US"/>
          </a:p>
        </p:txBody>
      </p:sp>
      <p:sp>
        <p:nvSpPr>
          <p:cNvPr id="281667"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p:spPr>
        <p:txBody>
          <a:bodyPr wrap="none"/>
          <a:lstStyle/>
          <a:p>
            <a:endParaRPr lang="en-US"/>
          </a:p>
        </p:txBody>
      </p:sp>
      <p:sp>
        <p:nvSpPr>
          <p:cNvPr id="281668" name="Line 68"/>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81669"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81670"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p:spPr>
        <p:txBody>
          <a:bodyPr wrap="none"/>
          <a:lstStyle/>
          <a:p>
            <a:endParaRPr lang="en-US"/>
          </a:p>
        </p:txBody>
      </p:sp>
      <p:sp>
        <p:nvSpPr>
          <p:cNvPr id="281671"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1672" name="Line 72"/>
          <p:cNvSpPr>
            <a:spLocks noChangeShapeType="1"/>
          </p:cNvSpPr>
          <p:nvPr/>
        </p:nvSpPr>
        <p:spPr bwMode="auto">
          <a:xfrm>
            <a:off x="2438400" y="5410200"/>
            <a:ext cx="0" cy="609600"/>
          </a:xfrm>
          <a:prstGeom prst="line">
            <a:avLst/>
          </a:prstGeom>
          <a:noFill/>
          <a:ln w="19050">
            <a:solidFill>
              <a:schemeClr val="tx1"/>
            </a:solidFill>
            <a:round/>
            <a:headEnd/>
            <a:tailEnd/>
          </a:ln>
          <a:effectLst/>
        </p:spPr>
        <p:txBody>
          <a:bodyPr wrap="none"/>
          <a:lstStyle/>
          <a:p>
            <a:endParaRPr lang="en-US"/>
          </a:p>
        </p:txBody>
      </p:sp>
      <p:sp>
        <p:nvSpPr>
          <p:cNvPr id="281673"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1674"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p:spPr>
        <p:txBody>
          <a:bodyPr wrap="none"/>
          <a:lstStyle/>
          <a:p>
            <a:endParaRPr lang="en-US"/>
          </a:p>
        </p:txBody>
      </p:sp>
      <p:sp>
        <p:nvSpPr>
          <p:cNvPr id="281675"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1676" name="Line 76"/>
          <p:cNvSpPr>
            <a:spLocks noChangeShapeType="1"/>
          </p:cNvSpPr>
          <p:nvPr/>
        </p:nvSpPr>
        <p:spPr bwMode="auto">
          <a:xfrm>
            <a:off x="4267200" y="5410200"/>
            <a:ext cx="0" cy="609600"/>
          </a:xfrm>
          <a:prstGeom prst="line">
            <a:avLst/>
          </a:prstGeom>
          <a:noFill/>
          <a:ln w="19050">
            <a:solidFill>
              <a:schemeClr val="tx1"/>
            </a:solidFill>
            <a:round/>
            <a:headEnd/>
            <a:tailEnd/>
          </a:ln>
          <a:effectLst/>
        </p:spPr>
        <p:txBody>
          <a:bodyPr wrap="none"/>
          <a:lstStyle/>
          <a:p>
            <a:endParaRPr lang="en-US"/>
          </a:p>
        </p:txBody>
      </p:sp>
      <p:sp>
        <p:nvSpPr>
          <p:cNvPr id="281677"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p:spPr>
        <p:txBody>
          <a:bodyPr wrap="none"/>
          <a:lstStyle/>
          <a:p>
            <a:endParaRPr lang="en-US"/>
          </a:p>
        </p:txBody>
      </p:sp>
      <p:sp>
        <p:nvSpPr>
          <p:cNvPr id="281678" name="Line 78"/>
          <p:cNvSpPr>
            <a:spLocks noChangeShapeType="1"/>
          </p:cNvSpPr>
          <p:nvPr/>
        </p:nvSpPr>
        <p:spPr bwMode="auto">
          <a:xfrm>
            <a:off x="2895600" y="5410200"/>
            <a:ext cx="0" cy="609600"/>
          </a:xfrm>
          <a:prstGeom prst="line">
            <a:avLst/>
          </a:prstGeom>
          <a:noFill/>
          <a:ln w="19050">
            <a:solidFill>
              <a:schemeClr val="tx1"/>
            </a:solidFill>
            <a:round/>
            <a:headEnd/>
            <a:tailEnd/>
          </a:ln>
          <a:effectLst/>
        </p:spPr>
        <p:txBody>
          <a:bodyPr wrap="none"/>
          <a:lstStyle/>
          <a:p>
            <a:endParaRPr lang="en-US"/>
          </a:p>
        </p:txBody>
      </p:sp>
      <p:sp>
        <p:nvSpPr>
          <p:cNvPr id="281679"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1680"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p:spPr>
        <p:txBody>
          <a:bodyPr wrap="none"/>
          <a:lstStyle/>
          <a:p>
            <a:endParaRPr lang="en-US"/>
          </a:p>
        </p:txBody>
      </p:sp>
      <p:sp>
        <p:nvSpPr>
          <p:cNvPr id="281681"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1682"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81683" name="Line 83"/>
          <p:cNvSpPr>
            <a:spLocks noChangeShapeType="1"/>
          </p:cNvSpPr>
          <p:nvPr/>
        </p:nvSpPr>
        <p:spPr bwMode="auto">
          <a:xfrm>
            <a:off x="2438400" y="4572000"/>
            <a:ext cx="0" cy="685800"/>
          </a:xfrm>
          <a:prstGeom prst="line">
            <a:avLst/>
          </a:prstGeom>
          <a:noFill/>
          <a:ln w="19050">
            <a:solidFill>
              <a:schemeClr val="tx1"/>
            </a:solidFill>
            <a:round/>
            <a:headEnd/>
            <a:tailEnd/>
          </a:ln>
          <a:effectLst/>
        </p:spPr>
        <p:txBody>
          <a:bodyPr wrap="none"/>
          <a:lstStyle/>
          <a:p>
            <a:endParaRPr lang="en-US"/>
          </a:p>
        </p:txBody>
      </p:sp>
      <p:sp>
        <p:nvSpPr>
          <p:cNvPr id="281684"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81685"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p:spPr>
        <p:txBody>
          <a:bodyPr wrap="none"/>
          <a:lstStyle/>
          <a:p>
            <a:endParaRPr lang="en-US"/>
          </a:p>
        </p:txBody>
      </p:sp>
      <p:sp>
        <p:nvSpPr>
          <p:cNvPr id="281686"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p:spPr>
        <p:txBody>
          <a:bodyPr wrap="none"/>
          <a:lstStyle/>
          <a:p>
            <a:endParaRPr lang="en-US"/>
          </a:p>
        </p:txBody>
      </p:sp>
      <p:sp>
        <p:nvSpPr>
          <p:cNvPr id="281687" name="Line 87"/>
          <p:cNvSpPr>
            <a:spLocks noChangeShapeType="1"/>
          </p:cNvSpPr>
          <p:nvPr/>
        </p:nvSpPr>
        <p:spPr bwMode="auto">
          <a:xfrm>
            <a:off x="6096000" y="4572000"/>
            <a:ext cx="0" cy="685800"/>
          </a:xfrm>
          <a:prstGeom prst="line">
            <a:avLst/>
          </a:prstGeom>
          <a:noFill/>
          <a:ln w="9525">
            <a:solidFill>
              <a:schemeClr val="tx1"/>
            </a:solidFill>
            <a:round/>
            <a:headEnd/>
            <a:tailEnd/>
          </a:ln>
          <a:effectLst/>
        </p:spPr>
        <p:txBody>
          <a:bodyPr wrap="none"/>
          <a:lstStyle/>
          <a:p>
            <a:endParaRPr lang="en-US"/>
          </a:p>
        </p:txBody>
      </p:sp>
      <p:sp>
        <p:nvSpPr>
          <p:cNvPr id="281688" name="Line 88"/>
          <p:cNvSpPr>
            <a:spLocks noChangeShapeType="1"/>
          </p:cNvSpPr>
          <p:nvPr/>
        </p:nvSpPr>
        <p:spPr bwMode="auto">
          <a:xfrm flipH="1">
            <a:off x="5638800" y="4572000"/>
            <a:ext cx="457200" cy="685800"/>
          </a:xfrm>
          <a:prstGeom prst="line">
            <a:avLst/>
          </a:prstGeom>
          <a:noFill/>
          <a:ln w="38100">
            <a:solidFill>
              <a:schemeClr val="tx1"/>
            </a:solidFill>
            <a:round/>
            <a:headEnd/>
            <a:tailEnd/>
          </a:ln>
          <a:effectLst/>
        </p:spPr>
        <p:txBody>
          <a:bodyPr wrap="none"/>
          <a:lstStyle/>
          <a:p>
            <a:endParaRPr lang="en-US"/>
          </a:p>
        </p:txBody>
      </p:sp>
      <p:sp>
        <p:nvSpPr>
          <p:cNvPr id="281689"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p:spPr>
        <p:txBody>
          <a:bodyPr wrap="none"/>
          <a:lstStyle/>
          <a:p>
            <a:endParaRPr lang="en-US"/>
          </a:p>
        </p:txBody>
      </p:sp>
      <p:sp>
        <p:nvSpPr>
          <p:cNvPr id="281690"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p:spPr>
        <p:txBody>
          <a:bodyPr wrap="none"/>
          <a:lstStyle/>
          <a:p>
            <a:endParaRPr lang="en-US"/>
          </a:p>
        </p:txBody>
      </p:sp>
      <p:sp>
        <p:nvSpPr>
          <p:cNvPr id="281691"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p:spPr>
        <p:txBody>
          <a:bodyPr wrap="none"/>
          <a:lstStyle/>
          <a:p>
            <a:endParaRPr lang="en-US"/>
          </a:p>
        </p:txBody>
      </p:sp>
      <p:sp>
        <p:nvSpPr>
          <p:cNvPr id="281692"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p:spPr>
        <p:txBody>
          <a:bodyPr wrap="none"/>
          <a:lstStyle/>
          <a:p>
            <a:endParaRPr lang="en-US"/>
          </a:p>
        </p:txBody>
      </p:sp>
      <p:sp>
        <p:nvSpPr>
          <p:cNvPr id="281693" name="Line 93"/>
          <p:cNvSpPr>
            <a:spLocks noChangeShapeType="1"/>
          </p:cNvSpPr>
          <p:nvPr/>
        </p:nvSpPr>
        <p:spPr bwMode="auto">
          <a:xfrm>
            <a:off x="6553200" y="4572000"/>
            <a:ext cx="0" cy="685800"/>
          </a:xfrm>
          <a:prstGeom prst="line">
            <a:avLst/>
          </a:prstGeom>
          <a:noFill/>
          <a:ln w="9525">
            <a:solidFill>
              <a:schemeClr val="tx1"/>
            </a:solidFill>
            <a:round/>
            <a:headEnd/>
            <a:tailEnd/>
          </a:ln>
          <a:effectLst/>
        </p:spPr>
        <p:txBody>
          <a:bodyPr wrap="none"/>
          <a:lstStyle/>
          <a:p>
            <a:endParaRPr lang="en-US"/>
          </a:p>
        </p:txBody>
      </p:sp>
      <p:sp>
        <p:nvSpPr>
          <p:cNvPr id="281694" name="Line 94"/>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81695"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81696"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p:spPr>
        <p:txBody>
          <a:bodyPr wrap="none"/>
          <a:lstStyle/>
          <a:p>
            <a:endParaRPr lang="en-US"/>
          </a:p>
        </p:txBody>
      </p:sp>
      <p:sp>
        <p:nvSpPr>
          <p:cNvPr id="281697"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p:spPr>
        <p:txBody>
          <a:bodyPr wrap="none"/>
          <a:lstStyle/>
          <a:p>
            <a:endParaRPr lang="en-US"/>
          </a:p>
        </p:txBody>
      </p:sp>
      <p:sp>
        <p:nvSpPr>
          <p:cNvPr id="281698"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p:spPr>
        <p:txBody>
          <a:bodyPr wrap="none"/>
          <a:lstStyle/>
          <a:p>
            <a:endParaRPr lang="en-US"/>
          </a:p>
        </p:txBody>
      </p:sp>
      <p:sp>
        <p:nvSpPr>
          <p:cNvPr id="281699"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p:spPr>
        <p:txBody>
          <a:bodyPr wrap="none"/>
          <a:lstStyle/>
          <a:p>
            <a:endParaRPr lang="en-US"/>
          </a:p>
        </p:txBody>
      </p:sp>
      <p:sp>
        <p:nvSpPr>
          <p:cNvPr id="281700" name="Line 100"/>
          <p:cNvSpPr>
            <a:spLocks noChangeShapeType="1"/>
          </p:cNvSpPr>
          <p:nvPr/>
        </p:nvSpPr>
        <p:spPr bwMode="auto">
          <a:xfrm>
            <a:off x="5638800" y="3733800"/>
            <a:ext cx="457200" cy="685800"/>
          </a:xfrm>
          <a:prstGeom prst="line">
            <a:avLst/>
          </a:prstGeom>
          <a:noFill/>
          <a:ln w="38100">
            <a:solidFill>
              <a:schemeClr val="tx1"/>
            </a:solidFill>
            <a:round/>
            <a:headEnd/>
            <a:tailEnd/>
          </a:ln>
          <a:effectLst/>
        </p:spPr>
        <p:txBody>
          <a:bodyPr wrap="none"/>
          <a:lstStyle/>
          <a:p>
            <a:endParaRPr lang="en-US"/>
          </a:p>
        </p:txBody>
      </p:sp>
      <p:sp>
        <p:nvSpPr>
          <p:cNvPr id="281701" name="Line 101"/>
          <p:cNvSpPr>
            <a:spLocks noChangeShapeType="1"/>
          </p:cNvSpPr>
          <p:nvPr/>
        </p:nvSpPr>
        <p:spPr bwMode="auto">
          <a:xfrm>
            <a:off x="6553200" y="3733800"/>
            <a:ext cx="0" cy="685800"/>
          </a:xfrm>
          <a:prstGeom prst="line">
            <a:avLst/>
          </a:prstGeom>
          <a:noFill/>
          <a:ln w="9525">
            <a:solidFill>
              <a:schemeClr val="tx1"/>
            </a:solidFill>
            <a:round/>
            <a:headEnd/>
            <a:tailEnd/>
          </a:ln>
          <a:effectLst/>
        </p:spPr>
        <p:txBody>
          <a:bodyPr wrap="none"/>
          <a:lstStyle/>
          <a:p>
            <a:endParaRPr lang="en-US"/>
          </a:p>
        </p:txBody>
      </p:sp>
      <p:sp>
        <p:nvSpPr>
          <p:cNvPr id="281702"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81703"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81704"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1705"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1706"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707"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1708"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p:spPr>
        <p:txBody>
          <a:bodyPr wrap="none"/>
          <a:lstStyle/>
          <a:p>
            <a:endParaRPr lang="en-US"/>
          </a:p>
        </p:txBody>
      </p:sp>
      <p:sp>
        <p:nvSpPr>
          <p:cNvPr id="281709"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p:spPr>
        <p:txBody>
          <a:bodyPr wrap="none"/>
          <a:lstStyle/>
          <a:p>
            <a:endParaRPr lang="en-US"/>
          </a:p>
        </p:txBody>
      </p:sp>
      <p:sp>
        <p:nvSpPr>
          <p:cNvPr id="281710"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p:spPr>
        <p:txBody>
          <a:bodyPr wrap="none"/>
          <a:lstStyle/>
          <a:p>
            <a:endParaRPr lang="en-US"/>
          </a:p>
        </p:txBody>
      </p:sp>
      <p:sp>
        <p:nvSpPr>
          <p:cNvPr id="281711" name="Line 111"/>
          <p:cNvSpPr>
            <a:spLocks noChangeShapeType="1"/>
          </p:cNvSpPr>
          <p:nvPr/>
        </p:nvSpPr>
        <p:spPr bwMode="auto">
          <a:xfrm>
            <a:off x="5638800" y="3048000"/>
            <a:ext cx="0" cy="533400"/>
          </a:xfrm>
          <a:prstGeom prst="line">
            <a:avLst/>
          </a:prstGeom>
          <a:noFill/>
          <a:ln w="38100">
            <a:solidFill>
              <a:schemeClr val="tx1"/>
            </a:solidFill>
            <a:round/>
            <a:headEnd/>
            <a:tailEnd/>
          </a:ln>
          <a:effectLst/>
        </p:spPr>
        <p:txBody>
          <a:bodyPr wrap="none"/>
          <a:lstStyle/>
          <a:p>
            <a:endParaRPr lang="en-US"/>
          </a:p>
        </p:txBody>
      </p:sp>
      <p:sp>
        <p:nvSpPr>
          <p:cNvPr id="281712"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p:spPr>
        <p:txBody>
          <a:bodyPr wrap="none"/>
          <a:lstStyle/>
          <a:p>
            <a:endParaRPr lang="en-US"/>
          </a:p>
        </p:txBody>
      </p:sp>
      <p:sp>
        <p:nvSpPr>
          <p:cNvPr id="281713"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81714"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p:spPr>
        <p:txBody>
          <a:bodyPr wrap="none"/>
          <a:lstStyle/>
          <a:p>
            <a:endParaRPr lang="en-US"/>
          </a:p>
        </p:txBody>
      </p:sp>
      <p:sp>
        <p:nvSpPr>
          <p:cNvPr id="281715" name="Line 115"/>
          <p:cNvSpPr>
            <a:spLocks noChangeShapeType="1"/>
          </p:cNvSpPr>
          <p:nvPr/>
        </p:nvSpPr>
        <p:spPr bwMode="auto">
          <a:xfrm>
            <a:off x="4038600" y="2438400"/>
            <a:ext cx="533400" cy="457200"/>
          </a:xfrm>
          <a:prstGeom prst="line">
            <a:avLst/>
          </a:prstGeom>
          <a:noFill/>
          <a:ln w="19050">
            <a:solidFill>
              <a:schemeClr val="tx1"/>
            </a:solidFill>
            <a:round/>
            <a:headEnd/>
            <a:tailEnd/>
          </a:ln>
          <a:effectLst/>
        </p:spPr>
        <p:txBody>
          <a:bodyPr wrap="none"/>
          <a:lstStyle/>
          <a:p>
            <a:endParaRPr lang="en-US"/>
          </a:p>
        </p:txBody>
      </p:sp>
      <p:sp>
        <p:nvSpPr>
          <p:cNvPr id="281716" name="Line 116"/>
          <p:cNvSpPr>
            <a:spLocks noChangeShapeType="1"/>
          </p:cNvSpPr>
          <p:nvPr/>
        </p:nvSpPr>
        <p:spPr bwMode="auto">
          <a:xfrm flipH="1">
            <a:off x="5638800" y="2438400"/>
            <a:ext cx="533400" cy="457200"/>
          </a:xfrm>
          <a:prstGeom prst="line">
            <a:avLst/>
          </a:prstGeom>
          <a:noFill/>
          <a:ln w="38100">
            <a:solidFill>
              <a:schemeClr val="tx1"/>
            </a:solidFill>
            <a:round/>
            <a:headEnd/>
            <a:tailEnd/>
          </a:ln>
          <a:effectLst/>
        </p:spPr>
        <p:txBody>
          <a:bodyPr wrap="none"/>
          <a:lstStyle/>
          <a:p>
            <a:endParaRPr lang="en-US"/>
          </a:p>
        </p:txBody>
      </p:sp>
      <p:sp>
        <p:nvSpPr>
          <p:cNvPr id="281717"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81718" name="Line 118"/>
          <p:cNvSpPr>
            <a:spLocks noChangeShapeType="1"/>
          </p:cNvSpPr>
          <p:nvPr/>
        </p:nvSpPr>
        <p:spPr bwMode="auto">
          <a:xfrm flipH="1">
            <a:off x="4038600" y="1828800"/>
            <a:ext cx="1066800" cy="457200"/>
          </a:xfrm>
          <a:prstGeom prst="line">
            <a:avLst/>
          </a:prstGeom>
          <a:noFill/>
          <a:ln w="19050">
            <a:solidFill>
              <a:schemeClr val="tx1"/>
            </a:solidFill>
            <a:round/>
            <a:headEnd/>
            <a:tailEnd/>
          </a:ln>
          <a:effectLst/>
        </p:spPr>
        <p:txBody>
          <a:bodyPr wrap="none"/>
          <a:lstStyle/>
          <a:p>
            <a:endParaRPr lang="en-US"/>
          </a:p>
        </p:txBody>
      </p:sp>
      <p:sp>
        <p:nvSpPr>
          <p:cNvPr id="281719" name="Line 119"/>
          <p:cNvSpPr>
            <a:spLocks noChangeShapeType="1"/>
          </p:cNvSpPr>
          <p:nvPr/>
        </p:nvSpPr>
        <p:spPr bwMode="auto">
          <a:xfrm>
            <a:off x="5105400" y="1828800"/>
            <a:ext cx="1066800" cy="457200"/>
          </a:xfrm>
          <a:prstGeom prst="line">
            <a:avLst/>
          </a:prstGeom>
          <a:noFill/>
          <a:ln w="38100">
            <a:solidFill>
              <a:schemeClr val="tx1"/>
            </a:solidFill>
            <a:round/>
            <a:headEnd/>
            <a:tailEnd/>
          </a:ln>
          <a:effectLst/>
        </p:spPr>
        <p:txBody>
          <a:bodyPr wrap="none"/>
          <a:lstStyle/>
          <a:p>
            <a:endParaRPr lang="en-US"/>
          </a:p>
        </p:txBody>
      </p:sp>
      <p:sp>
        <p:nvSpPr>
          <p:cNvPr id="281720" name="Text Box 120"/>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1721" name="Text Box 121"/>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1722" name="Text Box 122"/>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1723" name="Text Box 123"/>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1724" name="Text Box 124"/>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1725" name="Text Box 125"/>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1726" name="Text Box 126"/>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1727" name="Text Box 127"/>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1728" name="Text Box 128"/>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1729" name="Text Box 129"/>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1730" name="Text Box 130"/>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1731" name="Text Box 131"/>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1732" name="Text Box 132"/>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1733" name="Text Box 133"/>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1734" name="Text Box 134"/>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81735" name="Text Box 135"/>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1736" name="Text Box 136"/>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1737" name="Text Box 137"/>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1738" name="Text Box 138"/>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81739" name="Text Box 139"/>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1740" name="Text Box 140"/>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1741" name="Text Box 141"/>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1742" name="Text Box 142"/>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1743" name="Text Box 143"/>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1744" name="Text Box 144"/>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1745" name="Text Box 145"/>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81746" name="Text Box 146"/>
          <p:cNvSpPr txBox="1">
            <a:spLocks noChangeArrowheads="1"/>
          </p:cNvSpPr>
          <p:nvPr/>
        </p:nvSpPr>
        <p:spPr bwMode="auto">
          <a:xfrm>
            <a:off x="2667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81747" name="Text Box 147"/>
          <p:cNvSpPr txBox="1">
            <a:spLocks noChangeArrowheads="1"/>
          </p:cNvSpPr>
          <p:nvPr/>
        </p:nvSpPr>
        <p:spPr bwMode="auto">
          <a:xfrm>
            <a:off x="32004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281748" name="Text Box 148"/>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81749" name="Text Box 149"/>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81750" name="Text Box 150"/>
          <p:cNvSpPr txBox="1">
            <a:spLocks noChangeArrowheads="1"/>
          </p:cNvSpPr>
          <p:nvPr/>
        </p:nvSpPr>
        <p:spPr bwMode="auto">
          <a:xfrm>
            <a:off x="25908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81751" name="Text Box 151"/>
          <p:cNvSpPr txBox="1">
            <a:spLocks noChangeArrowheads="1"/>
          </p:cNvSpPr>
          <p:nvPr/>
        </p:nvSpPr>
        <p:spPr bwMode="auto">
          <a:xfrm>
            <a:off x="30480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3</a:t>
            </a:r>
          </a:p>
        </p:txBody>
      </p:sp>
      <p:sp>
        <p:nvSpPr>
          <p:cNvPr id="281752" name="Text Box 152"/>
          <p:cNvSpPr txBox="1">
            <a:spLocks noChangeArrowheads="1"/>
          </p:cNvSpPr>
          <p:nvPr/>
        </p:nvSpPr>
        <p:spPr bwMode="auto">
          <a:xfrm>
            <a:off x="3733800" y="22177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81753" name="Text Box 153"/>
          <p:cNvSpPr txBox="1">
            <a:spLocks noChangeArrowheads="1"/>
          </p:cNvSpPr>
          <p:nvPr/>
        </p:nvSpPr>
        <p:spPr bwMode="auto">
          <a:xfrm>
            <a:off x="39624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81754" name="Text Box 154"/>
          <p:cNvSpPr txBox="1">
            <a:spLocks noChangeArrowheads="1"/>
          </p:cNvSpPr>
          <p:nvPr/>
        </p:nvSpPr>
        <p:spPr bwMode="auto">
          <a:xfrm>
            <a:off x="44196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81755" name="Text Box 155"/>
          <p:cNvSpPr txBox="1">
            <a:spLocks noChangeArrowheads="1"/>
          </p:cNvSpPr>
          <p:nvPr/>
        </p:nvSpPr>
        <p:spPr bwMode="auto">
          <a:xfrm>
            <a:off x="36576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81756" name="Text Box 156"/>
          <p:cNvSpPr txBox="1">
            <a:spLocks noChangeArrowheads="1"/>
          </p:cNvSpPr>
          <p:nvPr/>
        </p:nvSpPr>
        <p:spPr bwMode="auto">
          <a:xfrm>
            <a:off x="42672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81757" name="Text Box 157"/>
          <p:cNvSpPr txBox="1">
            <a:spLocks noChangeArrowheads="1"/>
          </p:cNvSpPr>
          <p:nvPr/>
        </p:nvSpPr>
        <p:spPr bwMode="auto">
          <a:xfrm>
            <a:off x="53340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1</a:t>
            </a:r>
          </a:p>
        </p:txBody>
      </p:sp>
      <p:sp>
        <p:nvSpPr>
          <p:cNvPr id="281758" name="Text Box 158"/>
          <p:cNvSpPr txBox="1">
            <a:spLocks noChangeArrowheads="1"/>
          </p:cNvSpPr>
          <p:nvPr/>
        </p:nvSpPr>
        <p:spPr bwMode="auto">
          <a:xfrm>
            <a:off x="57912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1</a:t>
            </a:r>
          </a:p>
        </p:txBody>
      </p:sp>
      <p:sp>
        <p:nvSpPr>
          <p:cNvPr id="281759" name="Text Box 159"/>
          <p:cNvSpPr txBox="1">
            <a:spLocks noChangeArrowheads="1"/>
          </p:cNvSpPr>
          <p:nvPr/>
        </p:nvSpPr>
        <p:spPr bwMode="auto">
          <a:xfrm>
            <a:off x="4800600" y="16081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160" name="TextBox 159"/>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1" name="TextBox 160"/>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62" name="TextBox 161"/>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3" name="TextBox 162"/>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64" name="TextBox 163"/>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5" name="TextBox 164"/>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2059935153"/>
      </p:ext>
    </p:extLst>
  </p:cSld>
  <p:clrMapOvr>
    <a:masterClrMapping/>
  </p:clrMapOvr>
  <mc:AlternateContent xmlns:mc="http://schemas.openxmlformats.org/markup-compatibility/2006" xmlns:p14="http://schemas.microsoft.com/office/powerpoint/2010/main">
    <mc:Choice Requires="p14">
      <p:transition spd="slow" p14:dur="2000" advTm="16673"/>
    </mc:Choice>
    <mc:Fallback xmlns="">
      <p:transition spd="slow" advTm="16673"/>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en-US"/>
              <a:t>Example</a:t>
            </a:r>
          </a:p>
        </p:txBody>
      </p:sp>
      <p:sp>
        <p:nvSpPr>
          <p:cNvPr id="269315"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16"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17"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9318"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19"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20"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9321"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9322"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9323"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24"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9325"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9326"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27"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28"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29"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9330"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31"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32"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33"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34"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35"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9336"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9337"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9338"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9339"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40"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9341"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9342"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43"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44"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9345"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46"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9347"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48"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49"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9350"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9351"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52"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53"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54"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55"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56"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357"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9358"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9359"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9360"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9361"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9362"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9363"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9364"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9365"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9366"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9367"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9368"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9369"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69370"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69371"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69372"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p:spPr>
        <p:txBody>
          <a:bodyPr wrap="none"/>
          <a:lstStyle/>
          <a:p>
            <a:endParaRPr lang="en-US"/>
          </a:p>
        </p:txBody>
      </p:sp>
      <p:sp>
        <p:nvSpPr>
          <p:cNvPr id="269373"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9374" name="Line 62"/>
          <p:cNvSpPr>
            <a:spLocks noChangeShapeType="1"/>
          </p:cNvSpPr>
          <p:nvPr/>
        </p:nvSpPr>
        <p:spPr bwMode="auto">
          <a:xfrm>
            <a:off x="5638800" y="5410200"/>
            <a:ext cx="0" cy="609600"/>
          </a:xfrm>
          <a:prstGeom prst="line">
            <a:avLst/>
          </a:prstGeom>
          <a:noFill/>
          <a:ln w="19050">
            <a:solidFill>
              <a:schemeClr val="tx1"/>
            </a:solidFill>
            <a:round/>
            <a:headEnd/>
            <a:tailEnd/>
          </a:ln>
          <a:effectLst/>
        </p:spPr>
        <p:txBody>
          <a:bodyPr wrap="none"/>
          <a:lstStyle/>
          <a:p>
            <a:endParaRPr lang="en-US"/>
          </a:p>
        </p:txBody>
      </p:sp>
      <p:sp>
        <p:nvSpPr>
          <p:cNvPr id="269375" name="Line 63"/>
          <p:cNvSpPr>
            <a:spLocks noChangeShapeType="1"/>
          </p:cNvSpPr>
          <p:nvPr/>
        </p:nvSpPr>
        <p:spPr bwMode="auto">
          <a:xfrm>
            <a:off x="5638800" y="5410200"/>
            <a:ext cx="228600" cy="609600"/>
          </a:xfrm>
          <a:prstGeom prst="line">
            <a:avLst/>
          </a:prstGeom>
          <a:noFill/>
          <a:ln w="19050">
            <a:solidFill>
              <a:schemeClr val="tx1"/>
            </a:solidFill>
            <a:round/>
            <a:headEnd/>
            <a:tailEnd/>
          </a:ln>
          <a:effectLst/>
        </p:spPr>
        <p:txBody>
          <a:bodyPr wrap="none"/>
          <a:lstStyle/>
          <a:p>
            <a:endParaRPr lang="en-US"/>
          </a:p>
        </p:txBody>
      </p:sp>
      <p:sp>
        <p:nvSpPr>
          <p:cNvPr id="269376" name="Line 64"/>
          <p:cNvSpPr>
            <a:spLocks noChangeShapeType="1"/>
          </p:cNvSpPr>
          <p:nvPr/>
        </p:nvSpPr>
        <p:spPr bwMode="auto">
          <a:xfrm>
            <a:off x="6096000" y="5410200"/>
            <a:ext cx="0" cy="609600"/>
          </a:xfrm>
          <a:prstGeom prst="line">
            <a:avLst/>
          </a:prstGeom>
          <a:noFill/>
          <a:ln w="38100">
            <a:solidFill>
              <a:schemeClr val="tx1"/>
            </a:solidFill>
            <a:round/>
            <a:headEnd/>
            <a:tailEnd/>
          </a:ln>
          <a:effectLst/>
        </p:spPr>
        <p:txBody>
          <a:bodyPr wrap="none"/>
          <a:lstStyle/>
          <a:p>
            <a:endParaRPr lang="en-US"/>
          </a:p>
        </p:txBody>
      </p:sp>
      <p:sp>
        <p:nvSpPr>
          <p:cNvPr id="269377"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p:spPr>
        <p:txBody>
          <a:bodyPr wrap="none"/>
          <a:lstStyle/>
          <a:p>
            <a:endParaRPr lang="en-US"/>
          </a:p>
        </p:txBody>
      </p:sp>
      <p:sp>
        <p:nvSpPr>
          <p:cNvPr id="269378" name="Line 66"/>
          <p:cNvSpPr>
            <a:spLocks noChangeShapeType="1"/>
          </p:cNvSpPr>
          <p:nvPr/>
        </p:nvSpPr>
        <p:spPr bwMode="auto">
          <a:xfrm>
            <a:off x="6553200" y="5410200"/>
            <a:ext cx="0" cy="609600"/>
          </a:xfrm>
          <a:prstGeom prst="line">
            <a:avLst/>
          </a:prstGeom>
          <a:noFill/>
          <a:ln w="9525">
            <a:solidFill>
              <a:schemeClr val="tx1"/>
            </a:solidFill>
            <a:round/>
            <a:headEnd/>
            <a:tailEnd/>
          </a:ln>
          <a:effectLst/>
        </p:spPr>
        <p:txBody>
          <a:bodyPr wrap="none"/>
          <a:lstStyle/>
          <a:p>
            <a:endParaRPr lang="en-US"/>
          </a:p>
        </p:txBody>
      </p:sp>
      <p:sp>
        <p:nvSpPr>
          <p:cNvPr id="269379"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p:spPr>
        <p:txBody>
          <a:bodyPr wrap="none"/>
          <a:lstStyle/>
          <a:p>
            <a:endParaRPr lang="en-US"/>
          </a:p>
        </p:txBody>
      </p:sp>
      <p:sp>
        <p:nvSpPr>
          <p:cNvPr id="269380" name="Line 68"/>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69381"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69382"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p:spPr>
        <p:txBody>
          <a:bodyPr wrap="none"/>
          <a:lstStyle/>
          <a:p>
            <a:endParaRPr lang="en-US"/>
          </a:p>
        </p:txBody>
      </p:sp>
      <p:sp>
        <p:nvSpPr>
          <p:cNvPr id="269383"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9384" name="Line 72"/>
          <p:cNvSpPr>
            <a:spLocks noChangeShapeType="1"/>
          </p:cNvSpPr>
          <p:nvPr/>
        </p:nvSpPr>
        <p:spPr bwMode="auto">
          <a:xfrm>
            <a:off x="2438400" y="5410200"/>
            <a:ext cx="0" cy="609600"/>
          </a:xfrm>
          <a:prstGeom prst="line">
            <a:avLst/>
          </a:prstGeom>
          <a:noFill/>
          <a:ln w="19050">
            <a:solidFill>
              <a:schemeClr val="tx1"/>
            </a:solidFill>
            <a:round/>
            <a:headEnd/>
            <a:tailEnd/>
          </a:ln>
          <a:effectLst/>
        </p:spPr>
        <p:txBody>
          <a:bodyPr wrap="none"/>
          <a:lstStyle/>
          <a:p>
            <a:endParaRPr lang="en-US"/>
          </a:p>
        </p:txBody>
      </p:sp>
      <p:sp>
        <p:nvSpPr>
          <p:cNvPr id="269385"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9386"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p:spPr>
        <p:txBody>
          <a:bodyPr wrap="none"/>
          <a:lstStyle/>
          <a:p>
            <a:endParaRPr lang="en-US"/>
          </a:p>
        </p:txBody>
      </p:sp>
      <p:sp>
        <p:nvSpPr>
          <p:cNvPr id="269387"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9388" name="Line 76"/>
          <p:cNvSpPr>
            <a:spLocks noChangeShapeType="1"/>
          </p:cNvSpPr>
          <p:nvPr/>
        </p:nvSpPr>
        <p:spPr bwMode="auto">
          <a:xfrm>
            <a:off x="4267200" y="5410200"/>
            <a:ext cx="0" cy="609600"/>
          </a:xfrm>
          <a:prstGeom prst="line">
            <a:avLst/>
          </a:prstGeom>
          <a:noFill/>
          <a:ln w="19050">
            <a:solidFill>
              <a:schemeClr val="tx1"/>
            </a:solidFill>
            <a:round/>
            <a:headEnd/>
            <a:tailEnd/>
          </a:ln>
          <a:effectLst/>
        </p:spPr>
        <p:txBody>
          <a:bodyPr wrap="none"/>
          <a:lstStyle/>
          <a:p>
            <a:endParaRPr lang="en-US"/>
          </a:p>
        </p:txBody>
      </p:sp>
      <p:sp>
        <p:nvSpPr>
          <p:cNvPr id="269389"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p:spPr>
        <p:txBody>
          <a:bodyPr wrap="none"/>
          <a:lstStyle/>
          <a:p>
            <a:endParaRPr lang="en-US"/>
          </a:p>
        </p:txBody>
      </p:sp>
      <p:sp>
        <p:nvSpPr>
          <p:cNvPr id="269390" name="Line 78"/>
          <p:cNvSpPr>
            <a:spLocks noChangeShapeType="1"/>
          </p:cNvSpPr>
          <p:nvPr/>
        </p:nvSpPr>
        <p:spPr bwMode="auto">
          <a:xfrm>
            <a:off x="2895600" y="5410200"/>
            <a:ext cx="0" cy="609600"/>
          </a:xfrm>
          <a:prstGeom prst="line">
            <a:avLst/>
          </a:prstGeom>
          <a:noFill/>
          <a:ln w="19050">
            <a:solidFill>
              <a:schemeClr val="tx1"/>
            </a:solidFill>
            <a:round/>
            <a:headEnd/>
            <a:tailEnd/>
          </a:ln>
          <a:effectLst/>
        </p:spPr>
        <p:txBody>
          <a:bodyPr wrap="none"/>
          <a:lstStyle/>
          <a:p>
            <a:endParaRPr lang="en-US"/>
          </a:p>
        </p:txBody>
      </p:sp>
      <p:sp>
        <p:nvSpPr>
          <p:cNvPr id="269391"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9392"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p:spPr>
        <p:txBody>
          <a:bodyPr wrap="none"/>
          <a:lstStyle/>
          <a:p>
            <a:endParaRPr lang="en-US"/>
          </a:p>
        </p:txBody>
      </p:sp>
      <p:sp>
        <p:nvSpPr>
          <p:cNvPr id="269393"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69394"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69395" name="Line 83"/>
          <p:cNvSpPr>
            <a:spLocks noChangeShapeType="1"/>
          </p:cNvSpPr>
          <p:nvPr/>
        </p:nvSpPr>
        <p:spPr bwMode="auto">
          <a:xfrm>
            <a:off x="2438400" y="4572000"/>
            <a:ext cx="0" cy="685800"/>
          </a:xfrm>
          <a:prstGeom prst="line">
            <a:avLst/>
          </a:prstGeom>
          <a:noFill/>
          <a:ln w="19050">
            <a:solidFill>
              <a:schemeClr val="tx1"/>
            </a:solidFill>
            <a:round/>
            <a:headEnd/>
            <a:tailEnd/>
          </a:ln>
          <a:effectLst/>
        </p:spPr>
        <p:txBody>
          <a:bodyPr wrap="none"/>
          <a:lstStyle/>
          <a:p>
            <a:endParaRPr lang="en-US"/>
          </a:p>
        </p:txBody>
      </p:sp>
      <p:sp>
        <p:nvSpPr>
          <p:cNvPr id="269396"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69397"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p:spPr>
        <p:txBody>
          <a:bodyPr wrap="none"/>
          <a:lstStyle/>
          <a:p>
            <a:endParaRPr lang="en-US"/>
          </a:p>
        </p:txBody>
      </p:sp>
      <p:sp>
        <p:nvSpPr>
          <p:cNvPr id="269398"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p:spPr>
        <p:txBody>
          <a:bodyPr wrap="none"/>
          <a:lstStyle/>
          <a:p>
            <a:endParaRPr lang="en-US"/>
          </a:p>
        </p:txBody>
      </p:sp>
      <p:sp>
        <p:nvSpPr>
          <p:cNvPr id="269399" name="Line 87"/>
          <p:cNvSpPr>
            <a:spLocks noChangeShapeType="1"/>
          </p:cNvSpPr>
          <p:nvPr/>
        </p:nvSpPr>
        <p:spPr bwMode="auto">
          <a:xfrm>
            <a:off x="6096000" y="4572000"/>
            <a:ext cx="0" cy="685800"/>
          </a:xfrm>
          <a:prstGeom prst="line">
            <a:avLst/>
          </a:prstGeom>
          <a:noFill/>
          <a:ln w="38100">
            <a:solidFill>
              <a:schemeClr val="tx1"/>
            </a:solidFill>
            <a:round/>
            <a:headEnd/>
            <a:tailEnd/>
          </a:ln>
          <a:effectLst/>
        </p:spPr>
        <p:txBody>
          <a:bodyPr wrap="none"/>
          <a:lstStyle/>
          <a:p>
            <a:endParaRPr lang="en-US"/>
          </a:p>
        </p:txBody>
      </p:sp>
      <p:sp>
        <p:nvSpPr>
          <p:cNvPr id="269400" name="Line 88"/>
          <p:cNvSpPr>
            <a:spLocks noChangeShapeType="1"/>
          </p:cNvSpPr>
          <p:nvPr/>
        </p:nvSpPr>
        <p:spPr bwMode="auto">
          <a:xfrm flipH="1">
            <a:off x="5638800" y="4572000"/>
            <a:ext cx="457200" cy="685800"/>
          </a:xfrm>
          <a:prstGeom prst="line">
            <a:avLst/>
          </a:prstGeom>
          <a:noFill/>
          <a:ln w="19050">
            <a:solidFill>
              <a:schemeClr val="tx1"/>
            </a:solidFill>
            <a:round/>
            <a:headEnd/>
            <a:tailEnd/>
          </a:ln>
          <a:effectLst/>
        </p:spPr>
        <p:txBody>
          <a:bodyPr wrap="none"/>
          <a:lstStyle/>
          <a:p>
            <a:endParaRPr lang="en-US"/>
          </a:p>
        </p:txBody>
      </p:sp>
      <p:sp>
        <p:nvSpPr>
          <p:cNvPr id="269401"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p:spPr>
        <p:txBody>
          <a:bodyPr wrap="none"/>
          <a:lstStyle/>
          <a:p>
            <a:endParaRPr lang="en-US"/>
          </a:p>
        </p:txBody>
      </p:sp>
      <p:sp>
        <p:nvSpPr>
          <p:cNvPr id="269402"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p:spPr>
        <p:txBody>
          <a:bodyPr wrap="none"/>
          <a:lstStyle/>
          <a:p>
            <a:endParaRPr lang="en-US"/>
          </a:p>
        </p:txBody>
      </p:sp>
      <p:sp>
        <p:nvSpPr>
          <p:cNvPr id="269403"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p:spPr>
        <p:txBody>
          <a:bodyPr wrap="none"/>
          <a:lstStyle/>
          <a:p>
            <a:endParaRPr lang="en-US"/>
          </a:p>
        </p:txBody>
      </p:sp>
      <p:sp>
        <p:nvSpPr>
          <p:cNvPr id="269404"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p:spPr>
        <p:txBody>
          <a:bodyPr wrap="none"/>
          <a:lstStyle/>
          <a:p>
            <a:endParaRPr lang="en-US"/>
          </a:p>
        </p:txBody>
      </p:sp>
      <p:sp>
        <p:nvSpPr>
          <p:cNvPr id="269405" name="Line 93"/>
          <p:cNvSpPr>
            <a:spLocks noChangeShapeType="1"/>
          </p:cNvSpPr>
          <p:nvPr/>
        </p:nvSpPr>
        <p:spPr bwMode="auto">
          <a:xfrm>
            <a:off x="6553200" y="4572000"/>
            <a:ext cx="0" cy="685800"/>
          </a:xfrm>
          <a:prstGeom prst="line">
            <a:avLst/>
          </a:prstGeom>
          <a:noFill/>
          <a:ln w="9525">
            <a:solidFill>
              <a:schemeClr val="tx1"/>
            </a:solidFill>
            <a:round/>
            <a:headEnd/>
            <a:tailEnd/>
          </a:ln>
          <a:effectLst/>
        </p:spPr>
        <p:txBody>
          <a:bodyPr wrap="none"/>
          <a:lstStyle/>
          <a:p>
            <a:endParaRPr lang="en-US"/>
          </a:p>
        </p:txBody>
      </p:sp>
      <p:sp>
        <p:nvSpPr>
          <p:cNvPr id="269406" name="Line 94"/>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69407"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69408"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p:spPr>
        <p:txBody>
          <a:bodyPr wrap="none"/>
          <a:lstStyle/>
          <a:p>
            <a:endParaRPr lang="en-US"/>
          </a:p>
        </p:txBody>
      </p:sp>
      <p:sp>
        <p:nvSpPr>
          <p:cNvPr id="269409"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p:spPr>
        <p:txBody>
          <a:bodyPr wrap="none"/>
          <a:lstStyle/>
          <a:p>
            <a:endParaRPr lang="en-US"/>
          </a:p>
        </p:txBody>
      </p:sp>
      <p:sp>
        <p:nvSpPr>
          <p:cNvPr id="269410"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p:spPr>
        <p:txBody>
          <a:bodyPr wrap="none"/>
          <a:lstStyle/>
          <a:p>
            <a:endParaRPr lang="en-US"/>
          </a:p>
        </p:txBody>
      </p:sp>
      <p:sp>
        <p:nvSpPr>
          <p:cNvPr id="269411"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p:spPr>
        <p:txBody>
          <a:bodyPr wrap="none"/>
          <a:lstStyle/>
          <a:p>
            <a:endParaRPr lang="en-US"/>
          </a:p>
        </p:txBody>
      </p:sp>
      <p:sp>
        <p:nvSpPr>
          <p:cNvPr id="269412" name="Line 100"/>
          <p:cNvSpPr>
            <a:spLocks noChangeShapeType="1"/>
          </p:cNvSpPr>
          <p:nvPr/>
        </p:nvSpPr>
        <p:spPr bwMode="auto">
          <a:xfrm>
            <a:off x="5638800" y="3733800"/>
            <a:ext cx="457200" cy="685800"/>
          </a:xfrm>
          <a:prstGeom prst="line">
            <a:avLst/>
          </a:prstGeom>
          <a:noFill/>
          <a:ln w="38100">
            <a:solidFill>
              <a:schemeClr val="tx1"/>
            </a:solidFill>
            <a:round/>
            <a:headEnd/>
            <a:tailEnd/>
          </a:ln>
          <a:effectLst/>
        </p:spPr>
        <p:txBody>
          <a:bodyPr wrap="none"/>
          <a:lstStyle/>
          <a:p>
            <a:endParaRPr lang="en-US"/>
          </a:p>
        </p:txBody>
      </p:sp>
      <p:sp>
        <p:nvSpPr>
          <p:cNvPr id="269413" name="Line 101"/>
          <p:cNvSpPr>
            <a:spLocks noChangeShapeType="1"/>
          </p:cNvSpPr>
          <p:nvPr/>
        </p:nvSpPr>
        <p:spPr bwMode="auto">
          <a:xfrm>
            <a:off x="6553200" y="3733800"/>
            <a:ext cx="0" cy="685800"/>
          </a:xfrm>
          <a:prstGeom prst="line">
            <a:avLst/>
          </a:prstGeom>
          <a:noFill/>
          <a:ln w="9525">
            <a:solidFill>
              <a:schemeClr val="tx1"/>
            </a:solidFill>
            <a:round/>
            <a:headEnd/>
            <a:tailEnd/>
          </a:ln>
          <a:effectLst/>
        </p:spPr>
        <p:txBody>
          <a:bodyPr wrap="none"/>
          <a:lstStyle/>
          <a:p>
            <a:endParaRPr lang="en-US"/>
          </a:p>
        </p:txBody>
      </p:sp>
      <p:sp>
        <p:nvSpPr>
          <p:cNvPr id="269414"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69415"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69416"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9417"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69418"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419"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69420"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p:spPr>
        <p:txBody>
          <a:bodyPr wrap="none"/>
          <a:lstStyle/>
          <a:p>
            <a:endParaRPr lang="en-US"/>
          </a:p>
        </p:txBody>
      </p:sp>
      <p:sp>
        <p:nvSpPr>
          <p:cNvPr id="269421"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p:spPr>
        <p:txBody>
          <a:bodyPr wrap="none"/>
          <a:lstStyle/>
          <a:p>
            <a:endParaRPr lang="en-US"/>
          </a:p>
        </p:txBody>
      </p:sp>
      <p:sp>
        <p:nvSpPr>
          <p:cNvPr id="269422"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p:spPr>
        <p:txBody>
          <a:bodyPr wrap="none"/>
          <a:lstStyle/>
          <a:p>
            <a:endParaRPr lang="en-US"/>
          </a:p>
        </p:txBody>
      </p:sp>
      <p:sp>
        <p:nvSpPr>
          <p:cNvPr id="269423" name="Line 111"/>
          <p:cNvSpPr>
            <a:spLocks noChangeShapeType="1"/>
          </p:cNvSpPr>
          <p:nvPr/>
        </p:nvSpPr>
        <p:spPr bwMode="auto">
          <a:xfrm>
            <a:off x="5638800" y="3048000"/>
            <a:ext cx="0" cy="533400"/>
          </a:xfrm>
          <a:prstGeom prst="line">
            <a:avLst/>
          </a:prstGeom>
          <a:noFill/>
          <a:ln w="38100">
            <a:solidFill>
              <a:schemeClr val="tx1"/>
            </a:solidFill>
            <a:round/>
            <a:headEnd/>
            <a:tailEnd/>
          </a:ln>
          <a:effectLst/>
        </p:spPr>
        <p:txBody>
          <a:bodyPr wrap="none"/>
          <a:lstStyle/>
          <a:p>
            <a:endParaRPr lang="en-US"/>
          </a:p>
        </p:txBody>
      </p:sp>
      <p:sp>
        <p:nvSpPr>
          <p:cNvPr id="269424"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p:spPr>
        <p:txBody>
          <a:bodyPr wrap="none"/>
          <a:lstStyle/>
          <a:p>
            <a:endParaRPr lang="en-US"/>
          </a:p>
        </p:txBody>
      </p:sp>
      <p:sp>
        <p:nvSpPr>
          <p:cNvPr id="269425"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69426"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p:spPr>
        <p:txBody>
          <a:bodyPr wrap="none"/>
          <a:lstStyle/>
          <a:p>
            <a:endParaRPr lang="en-US"/>
          </a:p>
        </p:txBody>
      </p:sp>
      <p:sp>
        <p:nvSpPr>
          <p:cNvPr id="269427" name="Line 115"/>
          <p:cNvSpPr>
            <a:spLocks noChangeShapeType="1"/>
          </p:cNvSpPr>
          <p:nvPr/>
        </p:nvSpPr>
        <p:spPr bwMode="auto">
          <a:xfrm>
            <a:off x="4038600" y="2438400"/>
            <a:ext cx="533400" cy="457200"/>
          </a:xfrm>
          <a:prstGeom prst="line">
            <a:avLst/>
          </a:prstGeom>
          <a:noFill/>
          <a:ln w="19050">
            <a:solidFill>
              <a:schemeClr val="tx1"/>
            </a:solidFill>
            <a:round/>
            <a:headEnd/>
            <a:tailEnd/>
          </a:ln>
          <a:effectLst/>
        </p:spPr>
        <p:txBody>
          <a:bodyPr wrap="none"/>
          <a:lstStyle/>
          <a:p>
            <a:endParaRPr lang="en-US"/>
          </a:p>
        </p:txBody>
      </p:sp>
      <p:sp>
        <p:nvSpPr>
          <p:cNvPr id="269428" name="Line 116"/>
          <p:cNvSpPr>
            <a:spLocks noChangeShapeType="1"/>
          </p:cNvSpPr>
          <p:nvPr/>
        </p:nvSpPr>
        <p:spPr bwMode="auto">
          <a:xfrm flipH="1">
            <a:off x="5638800" y="2438400"/>
            <a:ext cx="533400" cy="457200"/>
          </a:xfrm>
          <a:prstGeom prst="line">
            <a:avLst/>
          </a:prstGeom>
          <a:noFill/>
          <a:ln w="38100">
            <a:solidFill>
              <a:schemeClr val="tx1"/>
            </a:solidFill>
            <a:round/>
            <a:headEnd/>
            <a:tailEnd/>
          </a:ln>
          <a:effectLst/>
        </p:spPr>
        <p:txBody>
          <a:bodyPr wrap="none"/>
          <a:lstStyle/>
          <a:p>
            <a:endParaRPr lang="en-US"/>
          </a:p>
        </p:txBody>
      </p:sp>
      <p:sp>
        <p:nvSpPr>
          <p:cNvPr id="269429"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69430" name="Line 118"/>
          <p:cNvSpPr>
            <a:spLocks noChangeShapeType="1"/>
          </p:cNvSpPr>
          <p:nvPr/>
        </p:nvSpPr>
        <p:spPr bwMode="auto">
          <a:xfrm flipH="1">
            <a:off x="4038600" y="1828800"/>
            <a:ext cx="1066800" cy="457200"/>
          </a:xfrm>
          <a:prstGeom prst="line">
            <a:avLst/>
          </a:prstGeom>
          <a:noFill/>
          <a:ln w="19050">
            <a:solidFill>
              <a:schemeClr val="tx1"/>
            </a:solidFill>
            <a:round/>
            <a:headEnd/>
            <a:tailEnd/>
          </a:ln>
          <a:effectLst/>
        </p:spPr>
        <p:txBody>
          <a:bodyPr wrap="none"/>
          <a:lstStyle/>
          <a:p>
            <a:endParaRPr lang="en-US"/>
          </a:p>
        </p:txBody>
      </p:sp>
      <p:sp>
        <p:nvSpPr>
          <p:cNvPr id="269431" name="Line 119"/>
          <p:cNvSpPr>
            <a:spLocks noChangeShapeType="1"/>
          </p:cNvSpPr>
          <p:nvPr/>
        </p:nvSpPr>
        <p:spPr bwMode="auto">
          <a:xfrm>
            <a:off x="5105400" y="1828800"/>
            <a:ext cx="1066800" cy="457200"/>
          </a:xfrm>
          <a:prstGeom prst="line">
            <a:avLst/>
          </a:prstGeom>
          <a:noFill/>
          <a:ln w="38100">
            <a:solidFill>
              <a:schemeClr val="tx1"/>
            </a:solidFill>
            <a:round/>
            <a:headEnd/>
            <a:tailEnd/>
          </a:ln>
          <a:effectLst/>
        </p:spPr>
        <p:txBody>
          <a:bodyPr wrap="none"/>
          <a:lstStyle/>
          <a:p>
            <a:endParaRPr lang="en-US"/>
          </a:p>
        </p:txBody>
      </p:sp>
      <p:sp>
        <p:nvSpPr>
          <p:cNvPr id="269432" name="Text Box 120"/>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9433" name="Text Box 121"/>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9434" name="Text Box 122"/>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9435" name="Text Box 123"/>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9436" name="Text Box 124"/>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9437" name="Text Box 125"/>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9438" name="Text Box 126"/>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9439" name="Text Box 127"/>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9440" name="Text Box 128"/>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9441" name="Text Box 129"/>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9442" name="Text Box 130"/>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9443" name="Text Box 131"/>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9444" name="Text Box 132"/>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9445" name="Text Box 133"/>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9446" name="Text Box 134"/>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69447" name="Text Box 135"/>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9448" name="Text Box 136"/>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9449" name="Text Box 137"/>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69450" name="Text Box 138"/>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69451" name="Text Box 139"/>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9452" name="Text Box 140"/>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9453" name="Text Box 141"/>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9454" name="Text Box 142"/>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69455" name="Text Box 143"/>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69456" name="Text Box 144"/>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69457" name="Text Box 145"/>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69458" name="Text Box 146"/>
          <p:cNvSpPr txBox="1">
            <a:spLocks noChangeArrowheads="1"/>
          </p:cNvSpPr>
          <p:nvPr/>
        </p:nvSpPr>
        <p:spPr bwMode="auto">
          <a:xfrm>
            <a:off x="2667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69459" name="Text Box 147"/>
          <p:cNvSpPr txBox="1">
            <a:spLocks noChangeArrowheads="1"/>
          </p:cNvSpPr>
          <p:nvPr/>
        </p:nvSpPr>
        <p:spPr bwMode="auto">
          <a:xfrm>
            <a:off x="32004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269460" name="Text Box 148"/>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69461" name="Text Box 149"/>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69462" name="Text Box 150"/>
          <p:cNvSpPr txBox="1">
            <a:spLocks noChangeArrowheads="1"/>
          </p:cNvSpPr>
          <p:nvPr/>
        </p:nvSpPr>
        <p:spPr bwMode="auto">
          <a:xfrm>
            <a:off x="25908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69463" name="Text Box 151"/>
          <p:cNvSpPr txBox="1">
            <a:spLocks noChangeArrowheads="1"/>
          </p:cNvSpPr>
          <p:nvPr/>
        </p:nvSpPr>
        <p:spPr bwMode="auto">
          <a:xfrm>
            <a:off x="30480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3</a:t>
            </a:r>
          </a:p>
        </p:txBody>
      </p:sp>
      <p:sp>
        <p:nvSpPr>
          <p:cNvPr id="269464" name="Text Box 152"/>
          <p:cNvSpPr txBox="1">
            <a:spLocks noChangeArrowheads="1"/>
          </p:cNvSpPr>
          <p:nvPr/>
        </p:nvSpPr>
        <p:spPr bwMode="auto">
          <a:xfrm>
            <a:off x="3733800" y="22177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69465" name="Text Box 153"/>
          <p:cNvSpPr txBox="1">
            <a:spLocks noChangeArrowheads="1"/>
          </p:cNvSpPr>
          <p:nvPr/>
        </p:nvSpPr>
        <p:spPr bwMode="auto">
          <a:xfrm>
            <a:off x="39624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69466" name="Text Box 154"/>
          <p:cNvSpPr txBox="1">
            <a:spLocks noChangeArrowheads="1"/>
          </p:cNvSpPr>
          <p:nvPr/>
        </p:nvSpPr>
        <p:spPr bwMode="auto">
          <a:xfrm>
            <a:off x="44196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69467" name="Text Box 155"/>
          <p:cNvSpPr txBox="1">
            <a:spLocks noChangeArrowheads="1"/>
          </p:cNvSpPr>
          <p:nvPr/>
        </p:nvSpPr>
        <p:spPr bwMode="auto">
          <a:xfrm>
            <a:off x="36576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69468" name="Text Box 156"/>
          <p:cNvSpPr txBox="1">
            <a:spLocks noChangeArrowheads="1"/>
          </p:cNvSpPr>
          <p:nvPr/>
        </p:nvSpPr>
        <p:spPr bwMode="auto">
          <a:xfrm>
            <a:off x="42672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69469" name="Text Box 157"/>
          <p:cNvSpPr txBox="1">
            <a:spLocks noChangeArrowheads="1"/>
          </p:cNvSpPr>
          <p:nvPr/>
        </p:nvSpPr>
        <p:spPr bwMode="auto">
          <a:xfrm>
            <a:off x="53340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1</a:t>
            </a:r>
          </a:p>
        </p:txBody>
      </p:sp>
      <p:sp>
        <p:nvSpPr>
          <p:cNvPr id="269470" name="Text Box 158"/>
          <p:cNvSpPr txBox="1">
            <a:spLocks noChangeArrowheads="1"/>
          </p:cNvSpPr>
          <p:nvPr/>
        </p:nvSpPr>
        <p:spPr bwMode="auto">
          <a:xfrm>
            <a:off x="57912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1</a:t>
            </a:r>
          </a:p>
        </p:txBody>
      </p:sp>
      <p:sp>
        <p:nvSpPr>
          <p:cNvPr id="269472" name="Text Box 160"/>
          <p:cNvSpPr txBox="1">
            <a:spLocks noChangeArrowheads="1"/>
          </p:cNvSpPr>
          <p:nvPr/>
        </p:nvSpPr>
        <p:spPr bwMode="auto">
          <a:xfrm>
            <a:off x="57150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69473" name="Line 161"/>
          <p:cNvSpPr>
            <a:spLocks noChangeShapeType="1"/>
          </p:cNvSpPr>
          <p:nvPr/>
        </p:nvSpPr>
        <p:spPr bwMode="auto">
          <a:xfrm>
            <a:off x="5638800" y="3048000"/>
            <a:ext cx="0" cy="533400"/>
          </a:xfrm>
          <a:prstGeom prst="line">
            <a:avLst/>
          </a:prstGeom>
          <a:noFill/>
          <a:ln w="38100">
            <a:solidFill>
              <a:schemeClr val="tx1"/>
            </a:solidFill>
            <a:round/>
            <a:headEnd/>
            <a:tailEnd/>
          </a:ln>
          <a:effectLst/>
        </p:spPr>
        <p:txBody>
          <a:bodyPr wrap="none"/>
          <a:lstStyle/>
          <a:p>
            <a:endParaRPr lang="en-US"/>
          </a:p>
        </p:txBody>
      </p:sp>
      <p:sp>
        <p:nvSpPr>
          <p:cNvPr id="269476" name="Text Box 164"/>
          <p:cNvSpPr txBox="1">
            <a:spLocks noChangeArrowheads="1"/>
          </p:cNvSpPr>
          <p:nvPr/>
        </p:nvSpPr>
        <p:spPr bwMode="auto">
          <a:xfrm>
            <a:off x="4800600" y="16081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162" name="TextBox 161"/>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3" name="TextBox 162"/>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64" name="TextBox 163"/>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5" name="TextBox 164"/>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66" name="TextBox 165"/>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7" name="TextBox 166"/>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1746243184"/>
      </p:ext>
    </p:extLst>
  </p:cSld>
  <p:clrMapOvr>
    <a:masterClrMapping/>
  </p:clrMapOvr>
  <mc:AlternateContent xmlns:mc="http://schemas.openxmlformats.org/markup-compatibility/2006" xmlns:p14="http://schemas.microsoft.com/office/powerpoint/2010/main">
    <mc:Choice Requires="p14">
      <p:transition spd="slow" p14:dur="2000" advTm="19515"/>
    </mc:Choice>
    <mc:Fallback xmlns="">
      <p:transition spd="slow" advTm="19515"/>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en-US"/>
              <a:t>Example</a:t>
            </a:r>
          </a:p>
        </p:txBody>
      </p:sp>
      <p:sp>
        <p:nvSpPr>
          <p:cNvPr id="270339"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40"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41"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0342"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43"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44"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0345"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0346"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0347"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48"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0349"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0350"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51"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52"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53"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0354"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55"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56"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57"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58"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59"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0360"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0361"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0362"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0363"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64"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0365"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0366"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67"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68"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0369" name="Rectangle 33"/>
          <p:cNvSpPr>
            <a:spLocks noChangeArrowheads="1"/>
          </p:cNvSpPr>
          <p:nvPr/>
        </p:nvSpPr>
        <p:spPr bwMode="auto">
          <a:xfrm>
            <a:off x="6248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0370"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0371"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72"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73"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0374"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0375"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76"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77"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78"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79"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80"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381"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0382"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0383"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0384"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0385"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0386"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0387"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0388"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0389"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0390"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0391"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0392"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0393"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0394"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70395"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70396"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p:spPr>
        <p:txBody>
          <a:bodyPr wrap="none"/>
          <a:lstStyle/>
          <a:p>
            <a:endParaRPr lang="en-US"/>
          </a:p>
        </p:txBody>
      </p:sp>
      <p:sp>
        <p:nvSpPr>
          <p:cNvPr id="270397"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0398" name="Line 62"/>
          <p:cNvSpPr>
            <a:spLocks noChangeShapeType="1"/>
          </p:cNvSpPr>
          <p:nvPr/>
        </p:nvSpPr>
        <p:spPr bwMode="auto">
          <a:xfrm>
            <a:off x="5638800" y="5410200"/>
            <a:ext cx="0" cy="609600"/>
          </a:xfrm>
          <a:prstGeom prst="line">
            <a:avLst/>
          </a:prstGeom>
          <a:noFill/>
          <a:ln w="19050">
            <a:solidFill>
              <a:schemeClr val="tx1"/>
            </a:solidFill>
            <a:round/>
            <a:headEnd/>
            <a:tailEnd/>
          </a:ln>
          <a:effectLst/>
        </p:spPr>
        <p:txBody>
          <a:bodyPr wrap="none"/>
          <a:lstStyle/>
          <a:p>
            <a:endParaRPr lang="en-US"/>
          </a:p>
        </p:txBody>
      </p:sp>
      <p:sp>
        <p:nvSpPr>
          <p:cNvPr id="270399" name="Line 63"/>
          <p:cNvSpPr>
            <a:spLocks noChangeShapeType="1"/>
          </p:cNvSpPr>
          <p:nvPr/>
        </p:nvSpPr>
        <p:spPr bwMode="auto">
          <a:xfrm>
            <a:off x="5638800" y="5410200"/>
            <a:ext cx="228600" cy="609600"/>
          </a:xfrm>
          <a:prstGeom prst="line">
            <a:avLst/>
          </a:prstGeom>
          <a:noFill/>
          <a:ln w="19050">
            <a:solidFill>
              <a:schemeClr val="tx1"/>
            </a:solidFill>
            <a:round/>
            <a:headEnd/>
            <a:tailEnd/>
          </a:ln>
          <a:effectLst/>
        </p:spPr>
        <p:txBody>
          <a:bodyPr wrap="none"/>
          <a:lstStyle/>
          <a:p>
            <a:endParaRPr lang="en-US"/>
          </a:p>
        </p:txBody>
      </p:sp>
      <p:sp>
        <p:nvSpPr>
          <p:cNvPr id="270400" name="Line 64"/>
          <p:cNvSpPr>
            <a:spLocks noChangeShapeType="1"/>
          </p:cNvSpPr>
          <p:nvPr/>
        </p:nvSpPr>
        <p:spPr bwMode="auto">
          <a:xfrm>
            <a:off x="6096000" y="5410200"/>
            <a:ext cx="0" cy="609600"/>
          </a:xfrm>
          <a:prstGeom prst="line">
            <a:avLst/>
          </a:prstGeom>
          <a:noFill/>
          <a:ln w="38100">
            <a:solidFill>
              <a:schemeClr val="tx1"/>
            </a:solidFill>
            <a:round/>
            <a:headEnd/>
            <a:tailEnd/>
          </a:ln>
          <a:effectLst/>
        </p:spPr>
        <p:txBody>
          <a:bodyPr wrap="none"/>
          <a:lstStyle/>
          <a:p>
            <a:endParaRPr lang="en-US"/>
          </a:p>
        </p:txBody>
      </p:sp>
      <p:sp>
        <p:nvSpPr>
          <p:cNvPr id="270401" name="Line 65"/>
          <p:cNvSpPr>
            <a:spLocks noChangeShapeType="1"/>
          </p:cNvSpPr>
          <p:nvPr/>
        </p:nvSpPr>
        <p:spPr bwMode="auto">
          <a:xfrm>
            <a:off x="6096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0402" name="Line 66"/>
          <p:cNvSpPr>
            <a:spLocks noChangeShapeType="1"/>
          </p:cNvSpPr>
          <p:nvPr/>
        </p:nvSpPr>
        <p:spPr bwMode="auto">
          <a:xfrm>
            <a:off x="6553200" y="5410200"/>
            <a:ext cx="0" cy="609600"/>
          </a:xfrm>
          <a:prstGeom prst="line">
            <a:avLst/>
          </a:prstGeom>
          <a:noFill/>
          <a:ln w="9525">
            <a:solidFill>
              <a:schemeClr val="tx1"/>
            </a:solidFill>
            <a:round/>
            <a:headEnd/>
            <a:tailEnd/>
          </a:ln>
          <a:effectLst/>
        </p:spPr>
        <p:txBody>
          <a:bodyPr wrap="none"/>
          <a:lstStyle/>
          <a:p>
            <a:endParaRPr lang="en-US"/>
          </a:p>
        </p:txBody>
      </p:sp>
      <p:sp>
        <p:nvSpPr>
          <p:cNvPr id="270403"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p:spPr>
        <p:txBody>
          <a:bodyPr wrap="none"/>
          <a:lstStyle/>
          <a:p>
            <a:endParaRPr lang="en-US"/>
          </a:p>
        </p:txBody>
      </p:sp>
      <p:sp>
        <p:nvSpPr>
          <p:cNvPr id="270404" name="Line 68"/>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70405"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70406"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p:spPr>
        <p:txBody>
          <a:bodyPr wrap="none"/>
          <a:lstStyle/>
          <a:p>
            <a:endParaRPr lang="en-US"/>
          </a:p>
        </p:txBody>
      </p:sp>
      <p:sp>
        <p:nvSpPr>
          <p:cNvPr id="270407"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0408" name="Line 72"/>
          <p:cNvSpPr>
            <a:spLocks noChangeShapeType="1"/>
          </p:cNvSpPr>
          <p:nvPr/>
        </p:nvSpPr>
        <p:spPr bwMode="auto">
          <a:xfrm>
            <a:off x="2438400" y="5410200"/>
            <a:ext cx="0" cy="609600"/>
          </a:xfrm>
          <a:prstGeom prst="line">
            <a:avLst/>
          </a:prstGeom>
          <a:noFill/>
          <a:ln w="19050">
            <a:solidFill>
              <a:schemeClr val="tx1"/>
            </a:solidFill>
            <a:round/>
            <a:headEnd/>
            <a:tailEnd/>
          </a:ln>
          <a:effectLst/>
        </p:spPr>
        <p:txBody>
          <a:bodyPr wrap="none"/>
          <a:lstStyle/>
          <a:p>
            <a:endParaRPr lang="en-US"/>
          </a:p>
        </p:txBody>
      </p:sp>
      <p:sp>
        <p:nvSpPr>
          <p:cNvPr id="270409"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0410"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p:spPr>
        <p:txBody>
          <a:bodyPr wrap="none"/>
          <a:lstStyle/>
          <a:p>
            <a:endParaRPr lang="en-US"/>
          </a:p>
        </p:txBody>
      </p:sp>
      <p:sp>
        <p:nvSpPr>
          <p:cNvPr id="270411"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0412" name="Line 76"/>
          <p:cNvSpPr>
            <a:spLocks noChangeShapeType="1"/>
          </p:cNvSpPr>
          <p:nvPr/>
        </p:nvSpPr>
        <p:spPr bwMode="auto">
          <a:xfrm>
            <a:off x="4267200" y="5410200"/>
            <a:ext cx="0" cy="609600"/>
          </a:xfrm>
          <a:prstGeom prst="line">
            <a:avLst/>
          </a:prstGeom>
          <a:noFill/>
          <a:ln w="19050">
            <a:solidFill>
              <a:schemeClr val="tx1"/>
            </a:solidFill>
            <a:round/>
            <a:headEnd/>
            <a:tailEnd/>
          </a:ln>
          <a:effectLst/>
        </p:spPr>
        <p:txBody>
          <a:bodyPr wrap="none"/>
          <a:lstStyle/>
          <a:p>
            <a:endParaRPr lang="en-US"/>
          </a:p>
        </p:txBody>
      </p:sp>
      <p:sp>
        <p:nvSpPr>
          <p:cNvPr id="270413"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p:spPr>
        <p:txBody>
          <a:bodyPr wrap="none"/>
          <a:lstStyle/>
          <a:p>
            <a:endParaRPr lang="en-US"/>
          </a:p>
        </p:txBody>
      </p:sp>
      <p:sp>
        <p:nvSpPr>
          <p:cNvPr id="270414" name="Line 78"/>
          <p:cNvSpPr>
            <a:spLocks noChangeShapeType="1"/>
          </p:cNvSpPr>
          <p:nvPr/>
        </p:nvSpPr>
        <p:spPr bwMode="auto">
          <a:xfrm>
            <a:off x="2895600" y="5410200"/>
            <a:ext cx="0" cy="609600"/>
          </a:xfrm>
          <a:prstGeom prst="line">
            <a:avLst/>
          </a:prstGeom>
          <a:noFill/>
          <a:ln w="19050">
            <a:solidFill>
              <a:schemeClr val="tx1"/>
            </a:solidFill>
            <a:round/>
            <a:headEnd/>
            <a:tailEnd/>
          </a:ln>
          <a:effectLst/>
        </p:spPr>
        <p:txBody>
          <a:bodyPr wrap="none"/>
          <a:lstStyle/>
          <a:p>
            <a:endParaRPr lang="en-US"/>
          </a:p>
        </p:txBody>
      </p:sp>
      <p:sp>
        <p:nvSpPr>
          <p:cNvPr id="270415"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0416"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p:spPr>
        <p:txBody>
          <a:bodyPr wrap="none"/>
          <a:lstStyle/>
          <a:p>
            <a:endParaRPr lang="en-US"/>
          </a:p>
        </p:txBody>
      </p:sp>
      <p:sp>
        <p:nvSpPr>
          <p:cNvPr id="270417"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0418"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70419" name="Line 83"/>
          <p:cNvSpPr>
            <a:spLocks noChangeShapeType="1"/>
          </p:cNvSpPr>
          <p:nvPr/>
        </p:nvSpPr>
        <p:spPr bwMode="auto">
          <a:xfrm>
            <a:off x="2438400" y="4572000"/>
            <a:ext cx="0" cy="685800"/>
          </a:xfrm>
          <a:prstGeom prst="line">
            <a:avLst/>
          </a:prstGeom>
          <a:noFill/>
          <a:ln w="19050">
            <a:solidFill>
              <a:schemeClr val="tx1"/>
            </a:solidFill>
            <a:round/>
            <a:headEnd/>
            <a:tailEnd/>
          </a:ln>
          <a:effectLst/>
        </p:spPr>
        <p:txBody>
          <a:bodyPr wrap="none"/>
          <a:lstStyle/>
          <a:p>
            <a:endParaRPr lang="en-US"/>
          </a:p>
        </p:txBody>
      </p:sp>
      <p:sp>
        <p:nvSpPr>
          <p:cNvPr id="270420"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70421"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p:spPr>
        <p:txBody>
          <a:bodyPr wrap="none"/>
          <a:lstStyle/>
          <a:p>
            <a:endParaRPr lang="en-US"/>
          </a:p>
        </p:txBody>
      </p:sp>
      <p:sp>
        <p:nvSpPr>
          <p:cNvPr id="270422"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p:spPr>
        <p:txBody>
          <a:bodyPr wrap="none"/>
          <a:lstStyle/>
          <a:p>
            <a:endParaRPr lang="en-US"/>
          </a:p>
        </p:txBody>
      </p:sp>
      <p:sp>
        <p:nvSpPr>
          <p:cNvPr id="270423" name="Line 87"/>
          <p:cNvSpPr>
            <a:spLocks noChangeShapeType="1"/>
          </p:cNvSpPr>
          <p:nvPr/>
        </p:nvSpPr>
        <p:spPr bwMode="auto">
          <a:xfrm>
            <a:off x="6096000" y="4572000"/>
            <a:ext cx="0" cy="685800"/>
          </a:xfrm>
          <a:prstGeom prst="line">
            <a:avLst/>
          </a:prstGeom>
          <a:noFill/>
          <a:ln w="38100">
            <a:solidFill>
              <a:schemeClr val="tx1"/>
            </a:solidFill>
            <a:round/>
            <a:headEnd/>
            <a:tailEnd/>
          </a:ln>
          <a:effectLst/>
        </p:spPr>
        <p:txBody>
          <a:bodyPr wrap="none"/>
          <a:lstStyle/>
          <a:p>
            <a:endParaRPr lang="en-US"/>
          </a:p>
        </p:txBody>
      </p:sp>
      <p:sp>
        <p:nvSpPr>
          <p:cNvPr id="270424" name="Line 88"/>
          <p:cNvSpPr>
            <a:spLocks noChangeShapeType="1"/>
          </p:cNvSpPr>
          <p:nvPr/>
        </p:nvSpPr>
        <p:spPr bwMode="auto">
          <a:xfrm flipH="1">
            <a:off x="5638800" y="4572000"/>
            <a:ext cx="457200" cy="685800"/>
          </a:xfrm>
          <a:prstGeom prst="line">
            <a:avLst/>
          </a:prstGeom>
          <a:noFill/>
          <a:ln w="19050">
            <a:solidFill>
              <a:schemeClr val="tx1"/>
            </a:solidFill>
            <a:round/>
            <a:headEnd/>
            <a:tailEnd/>
          </a:ln>
          <a:effectLst/>
        </p:spPr>
        <p:txBody>
          <a:bodyPr wrap="none"/>
          <a:lstStyle/>
          <a:p>
            <a:endParaRPr lang="en-US"/>
          </a:p>
        </p:txBody>
      </p:sp>
      <p:sp>
        <p:nvSpPr>
          <p:cNvPr id="270425"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p:spPr>
        <p:txBody>
          <a:bodyPr wrap="none"/>
          <a:lstStyle/>
          <a:p>
            <a:endParaRPr lang="en-US"/>
          </a:p>
        </p:txBody>
      </p:sp>
      <p:sp>
        <p:nvSpPr>
          <p:cNvPr id="270426"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p:spPr>
        <p:txBody>
          <a:bodyPr wrap="none"/>
          <a:lstStyle/>
          <a:p>
            <a:endParaRPr lang="en-US"/>
          </a:p>
        </p:txBody>
      </p:sp>
      <p:sp>
        <p:nvSpPr>
          <p:cNvPr id="270427"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p:spPr>
        <p:txBody>
          <a:bodyPr wrap="none"/>
          <a:lstStyle/>
          <a:p>
            <a:endParaRPr lang="en-US"/>
          </a:p>
        </p:txBody>
      </p:sp>
      <p:sp>
        <p:nvSpPr>
          <p:cNvPr id="270428"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p:spPr>
        <p:txBody>
          <a:bodyPr wrap="none"/>
          <a:lstStyle/>
          <a:p>
            <a:endParaRPr lang="en-US"/>
          </a:p>
        </p:txBody>
      </p:sp>
      <p:sp>
        <p:nvSpPr>
          <p:cNvPr id="270429" name="Line 93"/>
          <p:cNvSpPr>
            <a:spLocks noChangeShapeType="1"/>
          </p:cNvSpPr>
          <p:nvPr/>
        </p:nvSpPr>
        <p:spPr bwMode="auto">
          <a:xfrm>
            <a:off x="6553200" y="4572000"/>
            <a:ext cx="0" cy="685800"/>
          </a:xfrm>
          <a:prstGeom prst="line">
            <a:avLst/>
          </a:prstGeom>
          <a:noFill/>
          <a:ln w="9525">
            <a:solidFill>
              <a:schemeClr val="tx1"/>
            </a:solidFill>
            <a:round/>
            <a:headEnd/>
            <a:tailEnd/>
          </a:ln>
          <a:effectLst/>
        </p:spPr>
        <p:txBody>
          <a:bodyPr wrap="none"/>
          <a:lstStyle/>
          <a:p>
            <a:endParaRPr lang="en-US"/>
          </a:p>
        </p:txBody>
      </p:sp>
      <p:sp>
        <p:nvSpPr>
          <p:cNvPr id="270430" name="Line 94"/>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70431"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70432"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p:spPr>
        <p:txBody>
          <a:bodyPr wrap="none"/>
          <a:lstStyle/>
          <a:p>
            <a:endParaRPr lang="en-US"/>
          </a:p>
        </p:txBody>
      </p:sp>
      <p:sp>
        <p:nvSpPr>
          <p:cNvPr id="270433"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p:spPr>
        <p:txBody>
          <a:bodyPr wrap="none"/>
          <a:lstStyle/>
          <a:p>
            <a:endParaRPr lang="en-US"/>
          </a:p>
        </p:txBody>
      </p:sp>
      <p:sp>
        <p:nvSpPr>
          <p:cNvPr id="270434"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p:spPr>
        <p:txBody>
          <a:bodyPr wrap="none"/>
          <a:lstStyle/>
          <a:p>
            <a:endParaRPr lang="en-US"/>
          </a:p>
        </p:txBody>
      </p:sp>
      <p:sp>
        <p:nvSpPr>
          <p:cNvPr id="270435"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p:spPr>
        <p:txBody>
          <a:bodyPr wrap="none"/>
          <a:lstStyle/>
          <a:p>
            <a:endParaRPr lang="en-US"/>
          </a:p>
        </p:txBody>
      </p:sp>
      <p:sp>
        <p:nvSpPr>
          <p:cNvPr id="270436" name="Line 100"/>
          <p:cNvSpPr>
            <a:spLocks noChangeShapeType="1"/>
          </p:cNvSpPr>
          <p:nvPr/>
        </p:nvSpPr>
        <p:spPr bwMode="auto">
          <a:xfrm>
            <a:off x="5638800" y="3733800"/>
            <a:ext cx="457200" cy="685800"/>
          </a:xfrm>
          <a:prstGeom prst="line">
            <a:avLst/>
          </a:prstGeom>
          <a:noFill/>
          <a:ln w="38100">
            <a:solidFill>
              <a:schemeClr val="tx1"/>
            </a:solidFill>
            <a:round/>
            <a:headEnd/>
            <a:tailEnd/>
          </a:ln>
          <a:effectLst/>
        </p:spPr>
        <p:txBody>
          <a:bodyPr wrap="none"/>
          <a:lstStyle/>
          <a:p>
            <a:endParaRPr lang="en-US"/>
          </a:p>
        </p:txBody>
      </p:sp>
      <p:sp>
        <p:nvSpPr>
          <p:cNvPr id="270437" name="Line 101"/>
          <p:cNvSpPr>
            <a:spLocks noChangeShapeType="1"/>
          </p:cNvSpPr>
          <p:nvPr/>
        </p:nvSpPr>
        <p:spPr bwMode="auto">
          <a:xfrm>
            <a:off x="6553200" y="3733800"/>
            <a:ext cx="0" cy="685800"/>
          </a:xfrm>
          <a:prstGeom prst="line">
            <a:avLst/>
          </a:prstGeom>
          <a:noFill/>
          <a:ln w="9525">
            <a:solidFill>
              <a:schemeClr val="tx1"/>
            </a:solidFill>
            <a:round/>
            <a:headEnd/>
            <a:tailEnd/>
          </a:ln>
          <a:effectLst/>
        </p:spPr>
        <p:txBody>
          <a:bodyPr wrap="none"/>
          <a:lstStyle/>
          <a:p>
            <a:endParaRPr lang="en-US"/>
          </a:p>
        </p:txBody>
      </p:sp>
      <p:sp>
        <p:nvSpPr>
          <p:cNvPr id="270438"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70439"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70440"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0441"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0442"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443"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0444"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p:spPr>
        <p:txBody>
          <a:bodyPr wrap="none"/>
          <a:lstStyle/>
          <a:p>
            <a:endParaRPr lang="en-US"/>
          </a:p>
        </p:txBody>
      </p:sp>
      <p:sp>
        <p:nvSpPr>
          <p:cNvPr id="270445"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p:spPr>
        <p:txBody>
          <a:bodyPr wrap="none"/>
          <a:lstStyle/>
          <a:p>
            <a:endParaRPr lang="en-US"/>
          </a:p>
        </p:txBody>
      </p:sp>
      <p:sp>
        <p:nvSpPr>
          <p:cNvPr id="270446"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p:spPr>
        <p:txBody>
          <a:bodyPr wrap="none"/>
          <a:lstStyle/>
          <a:p>
            <a:endParaRPr lang="en-US"/>
          </a:p>
        </p:txBody>
      </p:sp>
      <p:sp>
        <p:nvSpPr>
          <p:cNvPr id="270447" name="Line 111"/>
          <p:cNvSpPr>
            <a:spLocks noChangeShapeType="1"/>
          </p:cNvSpPr>
          <p:nvPr/>
        </p:nvSpPr>
        <p:spPr bwMode="auto">
          <a:xfrm>
            <a:off x="5638800" y="3048000"/>
            <a:ext cx="0" cy="533400"/>
          </a:xfrm>
          <a:prstGeom prst="line">
            <a:avLst/>
          </a:prstGeom>
          <a:noFill/>
          <a:ln w="38100">
            <a:solidFill>
              <a:schemeClr val="tx1"/>
            </a:solidFill>
            <a:round/>
            <a:headEnd/>
            <a:tailEnd/>
          </a:ln>
          <a:effectLst/>
        </p:spPr>
        <p:txBody>
          <a:bodyPr wrap="none"/>
          <a:lstStyle/>
          <a:p>
            <a:endParaRPr lang="en-US"/>
          </a:p>
        </p:txBody>
      </p:sp>
      <p:sp>
        <p:nvSpPr>
          <p:cNvPr id="270448"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p:spPr>
        <p:txBody>
          <a:bodyPr wrap="none"/>
          <a:lstStyle/>
          <a:p>
            <a:endParaRPr lang="en-US"/>
          </a:p>
        </p:txBody>
      </p:sp>
      <p:sp>
        <p:nvSpPr>
          <p:cNvPr id="270449"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70450"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p:spPr>
        <p:txBody>
          <a:bodyPr wrap="none"/>
          <a:lstStyle/>
          <a:p>
            <a:endParaRPr lang="en-US"/>
          </a:p>
        </p:txBody>
      </p:sp>
      <p:sp>
        <p:nvSpPr>
          <p:cNvPr id="270451" name="Line 115"/>
          <p:cNvSpPr>
            <a:spLocks noChangeShapeType="1"/>
          </p:cNvSpPr>
          <p:nvPr/>
        </p:nvSpPr>
        <p:spPr bwMode="auto">
          <a:xfrm>
            <a:off x="4038600" y="2438400"/>
            <a:ext cx="533400" cy="457200"/>
          </a:xfrm>
          <a:prstGeom prst="line">
            <a:avLst/>
          </a:prstGeom>
          <a:noFill/>
          <a:ln w="19050">
            <a:solidFill>
              <a:schemeClr val="tx1"/>
            </a:solidFill>
            <a:round/>
            <a:headEnd/>
            <a:tailEnd/>
          </a:ln>
          <a:effectLst/>
        </p:spPr>
        <p:txBody>
          <a:bodyPr wrap="none"/>
          <a:lstStyle/>
          <a:p>
            <a:endParaRPr lang="en-US"/>
          </a:p>
        </p:txBody>
      </p:sp>
      <p:sp>
        <p:nvSpPr>
          <p:cNvPr id="270452" name="Line 116"/>
          <p:cNvSpPr>
            <a:spLocks noChangeShapeType="1"/>
          </p:cNvSpPr>
          <p:nvPr/>
        </p:nvSpPr>
        <p:spPr bwMode="auto">
          <a:xfrm flipH="1">
            <a:off x="5638800" y="2438400"/>
            <a:ext cx="533400" cy="457200"/>
          </a:xfrm>
          <a:prstGeom prst="line">
            <a:avLst/>
          </a:prstGeom>
          <a:noFill/>
          <a:ln w="38100">
            <a:solidFill>
              <a:schemeClr val="tx1"/>
            </a:solidFill>
            <a:round/>
            <a:headEnd/>
            <a:tailEnd/>
          </a:ln>
          <a:effectLst/>
        </p:spPr>
        <p:txBody>
          <a:bodyPr wrap="none"/>
          <a:lstStyle/>
          <a:p>
            <a:endParaRPr lang="en-US"/>
          </a:p>
        </p:txBody>
      </p:sp>
      <p:sp>
        <p:nvSpPr>
          <p:cNvPr id="270453"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70454" name="Line 118"/>
          <p:cNvSpPr>
            <a:spLocks noChangeShapeType="1"/>
          </p:cNvSpPr>
          <p:nvPr/>
        </p:nvSpPr>
        <p:spPr bwMode="auto">
          <a:xfrm flipH="1">
            <a:off x="4038600" y="1828800"/>
            <a:ext cx="1066800" cy="457200"/>
          </a:xfrm>
          <a:prstGeom prst="line">
            <a:avLst/>
          </a:prstGeom>
          <a:noFill/>
          <a:ln w="19050">
            <a:solidFill>
              <a:schemeClr val="tx1"/>
            </a:solidFill>
            <a:round/>
            <a:headEnd/>
            <a:tailEnd/>
          </a:ln>
          <a:effectLst/>
        </p:spPr>
        <p:txBody>
          <a:bodyPr wrap="none"/>
          <a:lstStyle/>
          <a:p>
            <a:endParaRPr lang="en-US"/>
          </a:p>
        </p:txBody>
      </p:sp>
      <p:sp>
        <p:nvSpPr>
          <p:cNvPr id="270455" name="Line 119"/>
          <p:cNvSpPr>
            <a:spLocks noChangeShapeType="1"/>
          </p:cNvSpPr>
          <p:nvPr/>
        </p:nvSpPr>
        <p:spPr bwMode="auto">
          <a:xfrm>
            <a:off x="5105400" y="1828800"/>
            <a:ext cx="1066800" cy="457200"/>
          </a:xfrm>
          <a:prstGeom prst="line">
            <a:avLst/>
          </a:prstGeom>
          <a:noFill/>
          <a:ln w="38100">
            <a:solidFill>
              <a:schemeClr val="tx1"/>
            </a:solidFill>
            <a:round/>
            <a:headEnd/>
            <a:tailEnd/>
          </a:ln>
          <a:effectLst/>
        </p:spPr>
        <p:txBody>
          <a:bodyPr wrap="none"/>
          <a:lstStyle/>
          <a:p>
            <a:endParaRPr lang="en-US"/>
          </a:p>
        </p:txBody>
      </p:sp>
      <p:sp>
        <p:nvSpPr>
          <p:cNvPr id="270456" name="Text Box 120"/>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0457" name="Text Box 121"/>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0458" name="Text Box 122"/>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0459" name="Text Box 123"/>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0460" name="Text Box 124"/>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0461" name="Text Box 125"/>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0462" name="Text Box 126"/>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0463" name="Text Box 127"/>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0464" name="Text Box 128"/>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0465" name="Text Box 129"/>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0466" name="Text Box 130"/>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0467" name="Text Box 131"/>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0468" name="Text Box 132"/>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0469" name="Text Box 133"/>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0470" name="Text Box 134"/>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70471" name="Text Box 135"/>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0472" name="Text Box 136"/>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0473" name="Text Box 137"/>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0474" name="Text Box 138"/>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70475" name="Text Box 139"/>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0476" name="Text Box 140"/>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0477" name="Text Box 141"/>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0478" name="Text Box 142"/>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0479" name="Text Box 143"/>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0480" name="Text Box 144"/>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0481" name="Text Box 145"/>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70482" name="Text Box 146"/>
          <p:cNvSpPr txBox="1">
            <a:spLocks noChangeArrowheads="1"/>
          </p:cNvSpPr>
          <p:nvPr/>
        </p:nvSpPr>
        <p:spPr bwMode="auto">
          <a:xfrm>
            <a:off x="2667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70483" name="Text Box 147"/>
          <p:cNvSpPr txBox="1">
            <a:spLocks noChangeArrowheads="1"/>
          </p:cNvSpPr>
          <p:nvPr/>
        </p:nvSpPr>
        <p:spPr bwMode="auto">
          <a:xfrm>
            <a:off x="32004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270484" name="Text Box 148"/>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70485" name="Text Box 149"/>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70486" name="Text Box 150"/>
          <p:cNvSpPr txBox="1">
            <a:spLocks noChangeArrowheads="1"/>
          </p:cNvSpPr>
          <p:nvPr/>
        </p:nvSpPr>
        <p:spPr bwMode="auto">
          <a:xfrm>
            <a:off x="25908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70487" name="Text Box 151"/>
          <p:cNvSpPr txBox="1">
            <a:spLocks noChangeArrowheads="1"/>
          </p:cNvSpPr>
          <p:nvPr/>
        </p:nvSpPr>
        <p:spPr bwMode="auto">
          <a:xfrm>
            <a:off x="30480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3</a:t>
            </a:r>
          </a:p>
        </p:txBody>
      </p:sp>
      <p:sp>
        <p:nvSpPr>
          <p:cNvPr id="270488" name="Text Box 152"/>
          <p:cNvSpPr txBox="1">
            <a:spLocks noChangeArrowheads="1"/>
          </p:cNvSpPr>
          <p:nvPr/>
        </p:nvSpPr>
        <p:spPr bwMode="auto">
          <a:xfrm>
            <a:off x="3733800" y="22177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70489" name="Text Box 153"/>
          <p:cNvSpPr txBox="1">
            <a:spLocks noChangeArrowheads="1"/>
          </p:cNvSpPr>
          <p:nvPr/>
        </p:nvSpPr>
        <p:spPr bwMode="auto">
          <a:xfrm>
            <a:off x="39624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70490" name="Text Box 154"/>
          <p:cNvSpPr txBox="1">
            <a:spLocks noChangeArrowheads="1"/>
          </p:cNvSpPr>
          <p:nvPr/>
        </p:nvSpPr>
        <p:spPr bwMode="auto">
          <a:xfrm>
            <a:off x="44196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70491" name="Text Box 155"/>
          <p:cNvSpPr txBox="1">
            <a:spLocks noChangeArrowheads="1"/>
          </p:cNvSpPr>
          <p:nvPr/>
        </p:nvSpPr>
        <p:spPr bwMode="auto">
          <a:xfrm>
            <a:off x="36576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70492" name="Text Box 156"/>
          <p:cNvSpPr txBox="1">
            <a:spLocks noChangeArrowheads="1"/>
          </p:cNvSpPr>
          <p:nvPr/>
        </p:nvSpPr>
        <p:spPr bwMode="auto">
          <a:xfrm>
            <a:off x="42672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70493" name="Text Box 157"/>
          <p:cNvSpPr txBox="1">
            <a:spLocks noChangeArrowheads="1"/>
          </p:cNvSpPr>
          <p:nvPr/>
        </p:nvSpPr>
        <p:spPr bwMode="auto">
          <a:xfrm>
            <a:off x="53340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1</a:t>
            </a:r>
          </a:p>
        </p:txBody>
      </p:sp>
      <p:sp>
        <p:nvSpPr>
          <p:cNvPr id="270494" name="Text Box 158"/>
          <p:cNvSpPr txBox="1">
            <a:spLocks noChangeArrowheads="1"/>
          </p:cNvSpPr>
          <p:nvPr/>
        </p:nvSpPr>
        <p:spPr bwMode="auto">
          <a:xfrm>
            <a:off x="57912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1</a:t>
            </a:r>
          </a:p>
        </p:txBody>
      </p:sp>
      <p:sp>
        <p:nvSpPr>
          <p:cNvPr id="270495" name="Text Box 159"/>
          <p:cNvSpPr txBox="1">
            <a:spLocks noChangeArrowheads="1"/>
          </p:cNvSpPr>
          <p:nvPr/>
        </p:nvSpPr>
        <p:spPr bwMode="auto">
          <a:xfrm>
            <a:off x="57150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70496" name="Line 160"/>
          <p:cNvSpPr>
            <a:spLocks noChangeShapeType="1"/>
          </p:cNvSpPr>
          <p:nvPr/>
        </p:nvSpPr>
        <p:spPr bwMode="auto">
          <a:xfrm>
            <a:off x="5638800" y="3048000"/>
            <a:ext cx="0" cy="533400"/>
          </a:xfrm>
          <a:prstGeom prst="line">
            <a:avLst/>
          </a:prstGeom>
          <a:noFill/>
          <a:ln w="38100">
            <a:solidFill>
              <a:schemeClr val="tx1"/>
            </a:solidFill>
            <a:round/>
            <a:headEnd/>
            <a:tailEnd/>
          </a:ln>
          <a:effectLst/>
        </p:spPr>
        <p:txBody>
          <a:bodyPr wrap="none"/>
          <a:lstStyle/>
          <a:p>
            <a:endParaRPr lang="en-US"/>
          </a:p>
        </p:txBody>
      </p:sp>
      <p:sp>
        <p:nvSpPr>
          <p:cNvPr id="270499" name="Text Box 163"/>
          <p:cNvSpPr txBox="1">
            <a:spLocks noChangeArrowheads="1"/>
          </p:cNvSpPr>
          <p:nvPr/>
        </p:nvSpPr>
        <p:spPr bwMode="auto">
          <a:xfrm>
            <a:off x="4800600" y="16081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162" name="TextBox 161"/>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3" name="TextBox 162"/>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64" name="TextBox 163"/>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5" name="TextBox 164"/>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66" name="TextBox 165"/>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7" name="TextBox 166"/>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1597673586"/>
      </p:ext>
    </p:extLst>
  </p:cSld>
  <p:clrMapOvr>
    <a:masterClrMapping/>
  </p:clrMapOvr>
  <mc:AlternateContent xmlns:mc="http://schemas.openxmlformats.org/markup-compatibility/2006" xmlns:p14="http://schemas.microsoft.com/office/powerpoint/2010/main">
    <mc:Choice Requires="p14">
      <p:transition spd="slow" p14:dur="2000" advTm="8546"/>
    </mc:Choice>
    <mc:Fallback xmlns="">
      <p:transition spd="slow" advTm="8546"/>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a:t>Example</a:t>
            </a:r>
          </a:p>
        </p:txBody>
      </p:sp>
      <p:sp>
        <p:nvSpPr>
          <p:cNvPr id="282627"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28"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29"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2630"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31"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32"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2633"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2634"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2635"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36"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2637"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2638"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39"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40"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41"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2642"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43"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44"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45"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46"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47"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2648"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2649"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2650"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2651"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52"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2653"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2654"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55"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56"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2657" name="Rectangle 33"/>
          <p:cNvSpPr>
            <a:spLocks noChangeArrowheads="1"/>
          </p:cNvSpPr>
          <p:nvPr/>
        </p:nvSpPr>
        <p:spPr bwMode="auto">
          <a:xfrm>
            <a:off x="6248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2658"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2659"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60"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61"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2662"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2663"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64"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65"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66"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67"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68"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669"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2670"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2671"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2672"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2673"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2674"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2675"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2676"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2677"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2678"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2679"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2680"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2681"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2682"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82683"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82684"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p:spPr>
        <p:txBody>
          <a:bodyPr wrap="none"/>
          <a:lstStyle/>
          <a:p>
            <a:endParaRPr lang="en-US"/>
          </a:p>
        </p:txBody>
      </p:sp>
      <p:sp>
        <p:nvSpPr>
          <p:cNvPr id="282685"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2686" name="Line 62"/>
          <p:cNvSpPr>
            <a:spLocks noChangeShapeType="1"/>
          </p:cNvSpPr>
          <p:nvPr/>
        </p:nvSpPr>
        <p:spPr bwMode="auto">
          <a:xfrm>
            <a:off x="5638800" y="5410200"/>
            <a:ext cx="0" cy="609600"/>
          </a:xfrm>
          <a:prstGeom prst="line">
            <a:avLst/>
          </a:prstGeom>
          <a:noFill/>
          <a:ln w="19050">
            <a:solidFill>
              <a:schemeClr val="tx1"/>
            </a:solidFill>
            <a:round/>
            <a:headEnd/>
            <a:tailEnd/>
          </a:ln>
          <a:effectLst/>
        </p:spPr>
        <p:txBody>
          <a:bodyPr wrap="none"/>
          <a:lstStyle/>
          <a:p>
            <a:endParaRPr lang="en-US"/>
          </a:p>
        </p:txBody>
      </p:sp>
      <p:sp>
        <p:nvSpPr>
          <p:cNvPr id="282687" name="Line 63"/>
          <p:cNvSpPr>
            <a:spLocks noChangeShapeType="1"/>
          </p:cNvSpPr>
          <p:nvPr/>
        </p:nvSpPr>
        <p:spPr bwMode="auto">
          <a:xfrm>
            <a:off x="5638800" y="5410200"/>
            <a:ext cx="228600" cy="609600"/>
          </a:xfrm>
          <a:prstGeom prst="line">
            <a:avLst/>
          </a:prstGeom>
          <a:noFill/>
          <a:ln w="19050">
            <a:solidFill>
              <a:schemeClr val="tx1"/>
            </a:solidFill>
            <a:round/>
            <a:headEnd/>
            <a:tailEnd/>
          </a:ln>
          <a:effectLst/>
        </p:spPr>
        <p:txBody>
          <a:bodyPr wrap="none"/>
          <a:lstStyle/>
          <a:p>
            <a:endParaRPr lang="en-US"/>
          </a:p>
        </p:txBody>
      </p:sp>
      <p:sp>
        <p:nvSpPr>
          <p:cNvPr id="282688" name="Line 64"/>
          <p:cNvSpPr>
            <a:spLocks noChangeShapeType="1"/>
          </p:cNvSpPr>
          <p:nvPr/>
        </p:nvSpPr>
        <p:spPr bwMode="auto">
          <a:xfrm>
            <a:off x="6096000" y="5410200"/>
            <a:ext cx="0" cy="609600"/>
          </a:xfrm>
          <a:prstGeom prst="line">
            <a:avLst/>
          </a:prstGeom>
          <a:noFill/>
          <a:ln w="38100">
            <a:solidFill>
              <a:schemeClr val="tx1"/>
            </a:solidFill>
            <a:round/>
            <a:headEnd/>
            <a:tailEnd/>
          </a:ln>
          <a:effectLst/>
        </p:spPr>
        <p:txBody>
          <a:bodyPr wrap="none"/>
          <a:lstStyle/>
          <a:p>
            <a:endParaRPr lang="en-US"/>
          </a:p>
        </p:txBody>
      </p:sp>
      <p:sp>
        <p:nvSpPr>
          <p:cNvPr id="282689" name="Line 65"/>
          <p:cNvSpPr>
            <a:spLocks noChangeShapeType="1"/>
          </p:cNvSpPr>
          <p:nvPr/>
        </p:nvSpPr>
        <p:spPr bwMode="auto">
          <a:xfrm>
            <a:off x="6096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2690" name="Line 66"/>
          <p:cNvSpPr>
            <a:spLocks noChangeShapeType="1"/>
          </p:cNvSpPr>
          <p:nvPr/>
        </p:nvSpPr>
        <p:spPr bwMode="auto">
          <a:xfrm>
            <a:off x="6553200" y="5410200"/>
            <a:ext cx="0" cy="609600"/>
          </a:xfrm>
          <a:prstGeom prst="line">
            <a:avLst/>
          </a:prstGeom>
          <a:noFill/>
          <a:ln w="9525">
            <a:solidFill>
              <a:schemeClr val="tx1"/>
            </a:solidFill>
            <a:round/>
            <a:headEnd/>
            <a:tailEnd/>
          </a:ln>
          <a:effectLst/>
        </p:spPr>
        <p:txBody>
          <a:bodyPr wrap="none"/>
          <a:lstStyle/>
          <a:p>
            <a:endParaRPr lang="en-US"/>
          </a:p>
        </p:txBody>
      </p:sp>
      <p:sp>
        <p:nvSpPr>
          <p:cNvPr id="282691"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p:spPr>
        <p:txBody>
          <a:bodyPr wrap="none"/>
          <a:lstStyle/>
          <a:p>
            <a:endParaRPr lang="en-US"/>
          </a:p>
        </p:txBody>
      </p:sp>
      <p:sp>
        <p:nvSpPr>
          <p:cNvPr id="282692" name="Line 68"/>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82693"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82694"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p:spPr>
        <p:txBody>
          <a:bodyPr wrap="none"/>
          <a:lstStyle/>
          <a:p>
            <a:endParaRPr lang="en-US"/>
          </a:p>
        </p:txBody>
      </p:sp>
      <p:sp>
        <p:nvSpPr>
          <p:cNvPr id="282695"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2696" name="Line 72"/>
          <p:cNvSpPr>
            <a:spLocks noChangeShapeType="1"/>
          </p:cNvSpPr>
          <p:nvPr/>
        </p:nvSpPr>
        <p:spPr bwMode="auto">
          <a:xfrm>
            <a:off x="2438400" y="5410200"/>
            <a:ext cx="0" cy="609600"/>
          </a:xfrm>
          <a:prstGeom prst="line">
            <a:avLst/>
          </a:prstGeom>
          <a:noFill/>
          <a:ln w="19050">
            <a:solidFill>
              <a:schemeClr val="tx1"/>
            </a:solidFill>
            <a:round/>
            <a:headEnd/>
            <a:tailEnd/>
          </a:ln>
          <a:effectLst/>
        </p:spPr>
        <p:txBody>
          <a:bodyPr wrap="none"/>
          <a:lstStyle/>
          <a:p>
            <a:endParaRPr lang="en-US"/>
          </a:p>
        </p:txBody>
      </p:sp>
      <p:sp>
        <p:nvSpPr>
          <p:cNvPr id="282697"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2698"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p:spPr>
        <p:txBody>
          <a:bodyPr wrap="none"/>
          <a:lstStyle/>
          <a:p>
            <a:endParaRPr lang="en-US"/>
          </a:p>
        </p:txBody>
      </p:sp>
      <p:sp>
        <p:nvSpPr>
          <p:cNvPr id="282699"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2700" name="Line 76"/>
          <p:cNvSpPr>
            <a:spLocks noChangeShapeType="1"/>
          </p:cNvSpPr>
          <p:nvPr/>
        </p:nvSpPr>
        <p:spPr bwMode="auto">
          <a:xfrm>
            <a:off x="4267200" y="5410200"/>
            <a:ext cx="0" cy="609600"/>
          </a:xfrm>
          <a:prstGeom prst="line">
            <a:avLst/>
          </a:prstGeom>
          <a:noFill/>
          <a:ln w="19050">
            <a:solidFill>
              <a:schemeClr val="tx1"/>
            </a:solidFill>
            <a:round/>
            <a:headEnd/>
            <a:tailEnd/>
          </a:ln>
          <a:effectLst/>
        </p:spPr>
        <p:txBody>
          <a:bodyPr wrap="none"/>
          <a:lstStyle/>
          <a:p>
            <a:endParaRPr lang="en-US"/>
          </a:p>
        </p:txBody>
      </p:sp>
      <p:sp>
        <p:nvSpPr>
          <p:cNvPr id="282701"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p:spPr>
        <p:txBody>
          <a:bodyPr wrap="none"/>
          <a:lstStyle/>
          <a:p>
            <a:endParaRPr lang="en-US"/>
          </a:p>
        </p:txBody>
      </p:sp>
      <p:sp>
        <p:nvSpPr>
          <p:cNvPr id="282702" name="Line 78"/>
          <p:cNvSpPr>
            <a:spLocks noChangeShapeType="1"/>
          </p:cNvSpPr>
          <p:nvPr/>
        </p:nvSpPr>
        <p:spPr bwMode="auto">
          <a:xfrm>
            <a:off x="2895600" y="5410200"/>
            <a:ext cx="0" cy="609600"/>
          </a:xfrm>
          <a:prstGeom prst="line">
            <a:avLst/>
          </a:prstGeom>
          <a:noFill/>
          <a:ln w="19050">
            <a:solidFill>
              <a:schemeClr val="tx1"/>
            </a:solidFill>
            <a:round/>
            <a:headEnd/>
            <a:tailEnd/>
          </a:ln>
          <a:effectLst/>
        </p:spPr>
        <p:txBody>
          <a:bodyPr wrap="none"/>
          <a:lstStyle/>
          <a:p>
            <a:endParaRPr lang="en-US"/>
          </a:p>
        </p:txBody>
      </p:sp>
      <p:sp>
        <p:nvSpPr>
          <p:cNvPr id="282703"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2704"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p:spPr>
        <p:txBody>
          <a:bodyPr wrap="none"/>
          <a:lstStyle/>
          <a:p>
            <a:endParaRPr lang="en-US"/>
          </a:p>
        </p:txBody>
      </p:sp>
      <p:sp>
        <p:nvSpPr>
          <p:cNvPr id="282705"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2706"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82707" name="Line 83"/>
          <p:cNvSpPr>
            <a:spLocks noChangeShapeType="1"/>
          </p:cNvSpPr>
          <p:nvPr/>
        </p:nvSpPr>
        <p:spPr bwMode="auto">
          <a:xfrm>
            <a:off x="2438400" y="4572000"/>
            <a:ext cx="0" cy="685800"/>
          </a:xfrm>
          <a:prstGeom prst="line">
            <a:avLst/>
          </a:prstGeom>
          <a:noFill/>
          <a:ln w="19050">
            <a:solidFill>
              <a:schemeClr val="tx1"/>
            </a:solidFill>
            <a:round/>
            <a:headEnd/>
            <a:tailEnd/>
          </a:ln>
          <a:effectLst/>
        </p:spPr>
        <p:txBody>
          <a:bodyPr wrap="none"/>
          <a:lstStyle/>
          <a:p>
            <a:endParaRPr lang="en-US"/>
          </a:p>
        </p:txBody>
      </p:sp>
      <p:sp>
        <p:nvSpPr>
          <p:cNvPr id="282708"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82709"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p:spPr>
        <p:txBody>
          <a:bodyPr wrap="none"/>
          <a:lstStyle/>
          <a:p>
            <a:endParaRPr lang="en-US"/>
          </a:p>
        </p:txBody>
      </p:sp>
      <p:sp>
        <p:nvSpPr>
          <p:cNvPr id="282710"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p:spPr>
        <p:txBody>
          <a:bodyPr wrap="none"/>
          <a:lstStyle/>
          <a:p>
            <a:endParaRPr lang="en-US"/>
          </a:p>
        </p:txBody>
      </p:sp>
      <p:sp>
        <p:nvSpPr>
          <p:cNvPr id="282711" name="Line 87"/>
          <p:cNvSpPr>
            <a:spLocks noChangeShapeType="1"/>
          </p:cNvSpPr>
          <p:nvPr/>
        </p:nvSpPr>
        <p:spPr bwMode="auto">
          <a:xfrm>
            <a:off x="6096000" y="4572000"/>
            <a:ext cx="0" cy="685800"/>
          </a:xfrm>
          <a:prstGeom prst="line">
            <a:avLst/>
          </a:prstGeom>
          <a:noFill/>
          <a:ln w="38100">
            <a:solidFill>
              <a:schemeClr val="tx1"/>
            </a:solidFill>
            <a:round/>
            <a:headEnd/>
            <a:tailEnd/>
          </a:ln>
          <a:effectLst/>
        </p:spPr>
        <p:txBody>
          <a:bodyPr wrap="none"/>
          <a:lstStyle/>
          <a:p>
            <a:endParaRPr lang="en-US"/>
          </a:p>
        </p:txBody>
      </p:sp>
      <p:sp>
        <p:nvSpPr>
          <p:cNvPr id="282712" name="Line 88"/>
          <p:cNvSpPr>
            <a:spLocks noChangeShapeType="1"/>
          </p:cNvSpPr>
          <p:nvPr/>
        </p:nvSpPr>
        <p:spPr bwMode="auto">
          <a:xfrm flipH="1">
            <a:off x="5638800" y="4572000"/>
            <a:ext cx="457200" cy="685800"/>
          </a:xfrm>
          <a:prstGeom prst="line">
            <a:avLst/>
          </a:prstGeom>
          <a:noFill/>
          <a:ln w="19050">
            <a:solidFill>
              <a:schemeClr val="tx1"/>
            </a:solidFill>
            <a:round/>
            <a:headEnd/>
            <a:tailEnd/>
          </a:ln>
          <a:effectLst/>
        </p:spPr>
        <p:txBody>
          <a:bodyPr wrap="none"/>
          <a:lstStyle/>
          <a:p>
            <a:endParaRPr lang="en-US"/>
          </a:p>
        </p:txBody>
      </p:sp>
      <p:sp>
        <p:nvSpPr>
          <p:cNvPr id="282713"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p:spPr>
        <p:txBody>
          <a:bodyPr wrap="none"/>
          <a:lstStyle/>
          <a:p>
            <a:endParaRPr lang="en-US"/>
          </a:p>
        </p:txBody>
      </p:sp>
      <p:sp>
        <p:nvSpPr>
          <p:cNvPr id="282714"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p:spPr>
        <p:txBody>
          <a:bodyPr wrap="none"/>
          <a:lstStyle/>
          <a:p>
            <a:endParaRPr lang="en-US"/>
          </a:p>
        </p:txBody>
      </p:sp>
      <p:sp>
        <p:nvSpPr>
          <p:cNvPr id="282715"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p:spPr>
        <p:txBody>
          <a:bodyPr wrap="none"/>
          <a:lstStyle/>
          <a:p>
            <a:endParaRPr lang="en-US"/>
          </a:p>
        </p:txBody>
      </p:sp>
      <p:sp>
        <p:nvSpPr>
          <p:cNvPr id="282716"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p:spPr>
        <p:txBody>
          <a:bodyPr wrap="none"/>
          <a:lstStyle/>
          <a:p>
            <a:endParaRPr lang="en-US"/>
          </a:p>
        </p:txBody>
      </p:sp>
      <p:sp>
        <p:nvSpPr>
          <p:cNvPr id="282717" name="Line 93"/>
          <p:cNvSpPr>
            <a:spLocks noChangeShapeType="1"/>
          </p:cNvSpPr>
          <p:nvPr/>
        </p:nvSpPr>
        <p:spPr bwMode="auto">
          <a:xfrm>
            <a:off x="6553200" y="4572000"/>
            <a:ext cx="0" cy="685800"/>
          </a:xfrm>
          <a:prstGeom prst="line">
            <a:avLst/>
          </a:prstGeom>
          <a:noFill/>
          <a:ln w="9525">
            <a:solidFill>
              <a:schemeClr val="tx1"/>
            </a:solidFill>
            <a:round/>
            <a:headEnd/>
            <a:tailEnd/>
          </a:ln>
          <a:effectLst/>
        </p:spPr>
        <p:txBody>
          <a:bodyPr wrap="none"/>
          <a:lstStyle/>
          <a:p>
            <a:endParaRPr lang="en-US"/>
          </a:p>
        </p:txBody>
      </p:sp>
      <p:sp>
        <p:nvSpPr>
          <p:cNvPr id="282718" name="Line 94"/>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82719"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82720"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p:spPr>
        <p:txBody>
          <a:bodyPr wrap="none"/>
          <a:lstStyle/>
          <a:p>
            <a:endParaRPr lang="en-US"/>
          </a:p>
        </p:txBody>
      </p:sp>
      <p:sp>
        <p:nvSpPr>
          <p:cNvPr id="282721"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p:spPr>
        <p:txBody>
          <a:bodyPr wrap="none"/>
          <a:lstStyle/>
          <a:p>
            <a:endParaRPr lang="en-US"/>
          </a:p>
        </p:txBody>
      </p:sp>
      <p:sp>
        <p:nvSpPr>
          <p:cNvPr id="282722"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p:spPr>
        <p:txBody>
          <a:bodyPr wrap="none"/>
          <a:lstStyle/>
          <a:p>
            <a:endParaRPr lang="en-US"/>
          </a:p>
        </p:txBody>
      </p:sp>
      <p:sp>
        <p:nvSpPr>
          <p:cNvPr id="282723"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p:spPr>
        <p:txBody>
          <a:bodyPr wrap="none"/>
          <a:lstStyle/>
          <a:p>
            <a:endParaRPr lang="en-US"/>
          </a:p>
        </p:txBody>
      </p:sp>
      <p:sp>
        <p:nvSpPr>
          <p:cNvPr id="282724" name="Line 100"/>
          <p:cNvSpPr>
            <a:spLocks noChangeShapeType="1"/>
          </p:cNvSpPr>
          <p:nvPr/>
        </p:nvSpPr>
        <p:spPr bwMode="auto">
          <a:xfrm>
            <a:off x="5638800" y="3733800"/>
            <a:ext cx="457200" cy="685800"/>
          </a:xfrm>
          <a:prstGeom prst="line">
            <a:avLst/>
          </a:prstGeom>
          <a:noFill/>
          <a:ln w="38100">
            <a:solidFill>
              <a:schemeClr val="tx1"/>
            </a:solidFill>
            <a:round/>
            <a:headEnd/>
            <a:tailEnd/>
          </a:ln>
          <a:effectLst/>
        </p:spPr>
        <p:txBody>
          <a:bodyPr wrap="none"/>
          <a:lstStyle/>
          <a:p>
            <a:endParaRPr lang="en-US"/>
          </a:p>
        </p:txBody>
      </p:sp>
      <p:sp>
        <p:nvSpPr>
          <p:cNvPr id="282725" name="Line 101"/>
          <p:cNvSpPr>
            <a:spLocks noChangeShapeType="1"/>
          </p:cNvSpPr>
          <p:nvPr/>
        </p:nvSpPr>
        <p:spPr bwMode="auto">
          <a:xfrm>
            <a:off x="6553200" y="3733800"/>
            <a:ext cx="0" cy="685800"/>
          </a:xfrm>
          <a:prstGeom prst="line">
            <a:avLst/>
          </a:prstGeom>
          <a:noFill/>
          <a:ln w="9525">
            <a:solidFill>
              <a:schemeClr val="tx1"/>
            </a:solidFill>
            <a:round/>
            <a:headEnd/>
            <a:tailEnd/>
          </a:ln>
          <a:effectLst/>
        </p:spPr>
        <p:txBody>
          <a:bodyPr wrap="none"/>
          <a:lstStyle/>
          <a:p>
            <a:endParaRPr lang="en-US"/>
          </a:p>
        </p:txBody>
      </p:sp>
      <p:sp>
        <p:nvSpPr>
          <p:cNvPr id="282726"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82727"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82728"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2729"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2730"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731"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2732"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p:spPr>
        <p:txBody>
          <a:bodyPr wrap="none"/>
          <a:lstStyle/>
          <a:p>
            <a:endParaRPr lang="en-US"/>
          </a:p>
        </p:txBody>
      </p:sp>
      <p:sp>
        <p:nvSpPr>
          <p:cNvPr id="282733"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p:spPr>
        <p:txBody>
          <a:bodyPr wrap="none"/>
          <a:lstStyle/>
          <a:p>
            <a:endParaRPr lang="en-US"/>
          </a:p>
        </p:txBody>
      </p:sp>
      <p:sp>
        <p:nvSpPr>
          <p:cNvPr id="282734"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p:spPr>
        <p:txBody>
          <a:bodyPr wrap="none"/>
          <a:lstStyle/>
          <a:p>
            <a:endParaRPr lang="en-US"/>
          </a:p>
        </p:txBody>
      </p:sp>
      <p:sp>
        <p:nvSpPr>
          <p:cNvPr id="282735" name="Line 111"/>
          <p:cNvSpPr>
            <a:spLocks noChangeShapeType="1"/>
          </p:cNvSpPr>
          <p:nvPr/>
        </p:nvSpPr>
        <p:spPr bwMode="auto">
          <a:xfrm>
            <a:off x="5638800" y="3048000"/>
            <a:ext cx="0" cy="533400"/>
          </a:xfrm>
          <a:prstGeom prst="line">
            <a:avLst/>
          </a:prstGeom>
          <a:noFill/>
          <a:ln w="38100">
            <a:solidFill>
              <a:schemeClr val="tx1"/>
            </a:solidFill>
            <a:round/>
            <a:headEnd/>
            <a:tailEnd/>
          </a:ln>
          <a:effectLst/>
        </p:spPr>
        <p:txBody>
          <a:bodyPr wrap="none"/>
          <a:lstStyle/>
          <a:p>
            <a:endParaRPr lang="en-US"/>
          </a:p>
        </p:txBody>
      </p:sp>
      <p:sp>
        <p:nvSpPr>
          <p:cNvPr id="282736"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p:spPr>
        <p:txBody>
          <a:bodyPr wrap="none"/>
          <a:lstStyle/>
          <a:p>
            <a:endParaRPr lang="en-US"/>
          </a:p>
        </p:txBody>
      </p:sp>
      <p:sp>
        <p:nvSpPr>
          <p:cNvPr id="282737"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82738"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p:spPr>
        <p:txBody>
          <a:bodyPr wrap="none"/>
          <a:lstStyle/>
          <a:p>
            <a:endParaRPr lang="en-US"/>
          </a:p>
        </p:txBody>
      </p:sp>
      <p:sp>
        <p:nvSpPr>
          <p:cNvPr id="282739" name="Line 115"/>
          <p:cNvSpPr>
            <a:spLocks noChangeShapeType="1"/>
          </p:cNvSpPr>
          <p:nvPr/>
        </p:nvSpPr>
        <p:spPr bwMode="auto">
          <a:xfrm>
            <a:off x="4038600" y="2438400"/>
            <a:ext cx="533400" cy="457200"/>
          </a:xfrm>
          <a:prstGeom prst="line">
            <a:avLst/>
          </a:prstGeom>
          <a:noFill/>
          <a:ln w="19050">
            <a:solidFill>
              <a:schemeClr val="tx1"/>
            </a:solidFill>
            <a:round/>
            <a:headEnd/>
            <a:tailEnd/>
          </a:ln>
          <a:effectLst/>
        </p:spPr>
        <p:txBody>
          <a:bodyPr wrap="none"/>
          <a:lstStyle/>
          <a:p>
            <a:endParaRPr lang="en-US"/>
          </a:p>
        </p:txBody>
      </p:sp>
      <p:sp>
        <p:nvSpPr>
          <p:cNvPr id="282740" name="Line 116"/>
          <p:cNvSpPr>
            <a:spLocks noChangeShapeType="1"/>
          </p:cNvSpPr>
          <p:nvPr/>
        </p:nvSpPr>
        <p:spPr bwMode="auto">
          <a:xfrm flipH="1">
            <a:off x="5638800" y="2438400"/>
            <a:ext cx="533400" cy="457200"/>
          </a:xfrm>
          <a:prstGeom prst="line">
            <a:avLst/>
          </a:prstGeom>
          <a:noFill/>
          <a:ln w="38100">
            <a:solidFill>
              <a:schemeClr val="tx1"/>
            </a:solidFill>
            <a:round/>
            <a:headEnd/>
            <a:tailEnd/>
          </a:ln>
          <a:effectLst/>
        </p:spPr>
        <p:txBody>
          <a:bodyPr wrap="none"/>
          <a:lstStyle/>
          <a:p>
            <a:endParaRPr lang="en-US"/>
          </a:p>
        </p:txBody>
      </p:sp>
      <p:sp>
        <p:nvSpPr>
          <p:cNvPr id="282741"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82742" name="Line 118"/>
          <p:cNvSpPr>
            <a:spLocks noChangeShapeType="1"/>
          </p:cNvSpPr>
          <p:nvPr/>
        </p:nvSpPr>
        <p:spPr bwMode="auto">
          <a:xfrm flipH="1">
            <a:off x="4038600" y="1828800"/>
            <a:ext cx="1066800" cy="457200"/>
          </a:xfrm>
          <a:prstGeom prst="line">
            <a:avLst/>
          </a:prstGeom>
          <a:noFill/>
          <a:ln w="19050">
            <a:solidFill>
              <a:schemeClr val="tx1"/>
            </a:solidFill>
            <a:round/>
            <a:headEnd/>
            <a:tailEnd/>
          </a:ln>
          <a:effectLst/>
        </p:spPr>
        <p:txBody>
          <a:bodyPr wrap="none"/>
          <a:lstStyle/>
          <a:p>
            <a:endParaRPr lang="en-US"/>
          </a:p>
        </p:txBody>
      </p:sp>
      <p:sp>
        <p:nvSpPr>
          <p:cNvPr id="282743" name="Line 119"/>
          <p:cNvSpPr>
            <a:spLocks noChangeShapeType="1"/>
          </p:cNvSpPr>
          <p:nvPr/>
        </p:nvSpPr>
        <p:spPr bwMode="auto">
          <a:xfrm>
            <a:off x="5105400" y="1828800"/>
            <a:ext cx="1066800" cy="457200"/>
          </a:xfrm>
          <a:prstGeom prst="line">
            <a:avLst/>
          </a:prstGeom>
          <a:noFill/>
          <a:ln w="38100">
            <a:solidFill>
              <a:schemeClr val="tx1"/>
            </a:solidFill>
            <a:round/>
            <a:headEnd/>
            <a:tailEnd/>
          </a:ln>
          <a:effectLst/>
        </p:spPr>
        <p:txBody>
          <a:bodyPr wrap="none"/>
          <a:lstStyle/>
          <a:p>
            <a:endParaRPr lang="en-US"/>
          </a:p>
        </p:txBody>
      </p:sp>
      <p:sp>
        <p:nvSpPr>
          <p:cNvPr id="282744" name="Text Box 120"/>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2745" name="Text Box 121"/>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2746" name="Text Box 122"/>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2747" name="Text Box 123"/>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2748" name="Text Box 124"/>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2749" name="Text Box 125"/>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2750" name="Text Box 126"/>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2751" name="Text Box 127"/>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2752" name="Text Box 128"/>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2753" name="Text Box 129"/>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2754" name="Text Box 130"/>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2755" name="Text Box 131"/>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2756" name="Text Box 132"/>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2757" name="Text Box 133"/>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2758" name="Text Box 134"/>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82759" name="Text Box 135"/>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2760" name="Text Box 136"/>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2761" name="Text Box 137"/>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2762" name="Text Box 138"/>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82763" name="Text Box 139"/>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2764" name="Text Box 140"/>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2765" name="Text Box 141"/>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2766" name="Text Box 142"/>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2767" name="Text Box 143"/>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2768" name="Text Box 144"/>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2769" name="Text Box 145"/>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82770" name="Text Box 146"/>
          <p:cNvSpPr txBox="1">
            <a:spLocks noChangeArrowheads="1"/>
          </p:cNvSpPr>
          <p:nvPr/>
        </p:nvSpPr>
        <p:spPr bwMode="auto">
          <a:xfrm>
            <a:off x="2667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82771" name="Text Box 147"/>
          <p:cNvSpPr txBox="1">
            <a:spLocks noChangeArrowheads="1"/>
          </p:cNvSpPr>
          <p:nvPr/>
        </p:nvSpPr>
        <p:spPr bwMode="auto">
          <a:xfrm>
            <a:off x="32004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282772" name="Text Box 148"/>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82773" name="Text Box 149"/>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82774" name="Text Box 150"/>
          <p:cNvSpPr txBox="1">
            <a:spLocks noChangeArrowheads="1"/>
          </p:cNvSpPr>
          <p:nvPr/>
        </p:nvSpPr>
        <p:spPr bwMode="auto">
          <a:xfrm>
            <a:off x="25908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82775" name="Text Box 151"/>
          <p:cNvSpPr txBox="1">
            <a:spLocks noChangeArrowheads="1"/>
          </p:cNvSpPr>
          <p:nvPr/>
        </p:nvSpPr>
        <p:spPr bwMode="auto">
          <a:xfrm>
            <a:off x="30480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3</a:t>
            </a:r>
          </a:p>
        </p:txBody>
      </p:sp>
      <p:sp>
        <p:nvSpPr>
          <p:cNvPr id="282776" name="Text Box 152"/>
          <p:cNvSpPr txBox="1">
            <a:spLocks noChangeArrowheads="1"/>
          </p:cNvSpPr>
          <p:nvPr/>
        </p:nvSpPr>
        <p:spPr bwMode="auto">
          <a:xfrm>
            <a:off x="3733800" y="22177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82777" name="Text Box 153"/>
          <p:cNvSpPr txBox="1">
            <a:spLocks noChangeArrowheads="1"/>
          </p:cNvSpPr>
          <p:nvPr/>
        </p:nvSpPr>
        <p:spPr bwMode="auto">
          <a:xfrm>
            <a:off x="39624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82778" name="Text Box 154"/>
          <p:cNvSpPr txBox="1">
            <a:spLocks noChangeArrowheads="1"/>
          </p:cNvSpPr>
          <p:nvPr/>
        </p:nvSpPr>
        <p:spPr bwMode="auto">
          <a:xfrm>
            <a:off x="44196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82779" name="Text Box 155"/>
          <p:cNvSpPr txBox="1">
            <a:spLocks noChangeArrowheads="1"/>
          </p:cNvSpPr>
          <p:nvPr/>
        </p:nvSpPr>
        <p:spPr bwMode="auto">
          <a:xfrm>
            <a:off x="36576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82780" name="Text Box 156"/>
          <p:cNvSpPr txBox="1">
            <a:spLocks noChangeArrowheads="1"/>
          </p:cNvSpPr>
          <p:nvPr/>
        </p:nvSpPr>
        <p:spPr bwMode="auto">
          <a:xfrm>
            <a:off x="42672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82781" name="Text Box 157"/>
          <p:cNvSpPr txBox="1">
            <a:spLocks noChangeArrowheads="1"/>
          </p:cNvSpPr>
          <p:nvPr/>
        </p:nvSpPr>
        <p:spPr bwMode="auto">
          <a:xfrm>
            <a:off x="53340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1</a:t>
            </a:r>
          </a:p>
        </p:txBody>
      </p:sp>
      <p:sp>
        <p:nvSpPr>
          <p:cNvPr id="282782" name="Text Box 158"/>
          <p:cNvSpPr txBox="1">
            <a:spLocks noChangeArrowheads="1"/>
          </p:cNvSpPr>
          <p:nvPr/>
        </p:nvSpPr>
        <p:spPr bwMode="auto">
          <a:xfrm>
            <a:off x="57912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1</a:t>
            </a:r>
          </a:p>
        </p:txBody>
      </p:sp>
      <p:sp>
        <p:nvSpPr>
          <p:cNvPr id="282783" name="Text Box 159"/>
          <p:cNvSpPr txBox="1">
            <a:spLocks noChangeArrowheads="1"/>
          </p:cNvSpPr>
          <p:nvPr/>
        </p:nvSpPr>
        <p:spPr bwMode="auto">
          <a:xfrm>
            <a:off x="57150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82784" name="Line 160"/>
          <p:cNvSpPr>
            <a:spLocks noChangeShapeType="1"/>
          </p:cNvSpPr>
          <p:nvPr/>
        </p:nvSpPr>
        <p:spPr bwMode="auto">
          <a:xfrm>
            <a:off x="5638800" y="3048000"/>
            <a:ext cx="0" cy="533400"/>
          </a:xfrm>
          <a:prstGeom prst="line">
            <a:avLst/>
          </a:prstGeom>
          <a:noFill/>
          <a:ln w="38100">
            <a:solidFill>
              <a:schemeClr val="tx1"/>
            </a:solidFill>
            <a:round/>
            <a:headEnd/>
            <a:tailEnd/>
          </a:ln>
          <a:effectLst/>
        </p:spPr>
        <p:txBody>
          <a:bodyPr wrap="none"/>
          <a:lstStyle/>
          <a:p>
            <a:endParaRPr lang="en-US"/>
          </a:p>
        </p:txBody>
      </p:sp>
      <p:sp>
        <p:nvSpPr>
          <p:cNvPr id="282785" name="Text Box 161"/>
          <p:cNvSpPr txBox="1">
            <a:spLocks noChangeArrowheads="1"/>
          </p:cNvSpPr>
          <p:nvPr/>
        </p:nvSpPr>
        <p:spPr bwMode="auto">
          <a:xfrm>
            <a:off x="5334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1</a:t>
            </a:r>
          </a:p>
        </p:txBody>
      </p:sp>
      <p:sp>
        <p:nvSpPr>
          <p:cNvPr id="282786" name="Text Box 162"/>
          <p:cNvSpPr txBox="1">
            <a:spLocks noChangeArrowheads="1"/>
          </p:cNvSpPr>
          <p:nvPr/>
        </p:nvSpPr>
        <p:spPr bwMode="auto">
          <a:xfrm>
            <a:off x="53340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1</a:t>
            </a:r>
          </a:p>
        </p:txBody>
      </p:sp>
      <p:sp>
        <p:nvSpPr>
          <p:cNvPr id="282787" name="Text Box 163"/>
          <p:cNvSpPr txBox="1">
            <a:spLocks noChangeArrowheads="1"/>
          </p:cNvSpPr>
          <p:nvPr/>
        </p:nvSpPr>
        <p:spPr bwMode="auto">
          <a:xfrm>
            <a:off x="4800600" y="16081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164" name="TextBox 163"/>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5" name="TextBox 164"/>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66" name="TextBox 165"/>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7" name="TextBox 166"/>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68" name="TextBox 167"/>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9" name="TextBox 168"/>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2111921461"/>
      </p:ext>
    </p:extLst>
  </p:cSld>
  <p:clrMapOvr>
    <a:masterClrMapping/>
  </p:clrMapOvr>
  <mc:AlternateContent xmlns:mc="http://schemas.openxmlformats.org/markup-compatibility/2006" xmlns:p14="http://schemas.microsoft.com/office/powerpoint/2010/main">
    <mc:Choice Requires="p14">
      <p:transition spd="slow" p14:dur="2000" advTm="12603"/>
    </mc:Choice>
    <mc:Fallback xmlns="">
      <p:transition spd="slow" advTm="1260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normAutofit/>
          </a:bodyPr>
          <a:lstStyle/>
          <a:p>
            <a:r>
              <a:rPr lang="en-US" dirty="0"/>
              <a:t>Specific Setting</a:t>
            </a:r>
            <a:endParaRPr lang="en-US" dirty="0">
              <a:solidFill>
                <a:schemeClr val="accent3"/>
              </a:solidFill>
            </a:endParaRPr>
          </a:p>
        </p:txBody>
      </p:sp>
      <p:sp>
        <p:nvSpPr>
          <p:cNvPr id="2" name="Content Placeholder 1"/>
          <p:cNvSpPr>
            <a:spLocks noGrp="1"/>
          </p:cNvSpPr>
          <p:nvPr>
            <p:ph idx="1"/>
          </p:nvPr>
        </p:nvSpPr>
        <p:spPr/>
        <p:txBody>
          <a:bodyPr/>
          <a:lstStyle/>
          <a:p>
            <a:pPr marL="0" indent="0">
              <a:buNone/>
            </a:pPr>
            <a:r>
              <a:rPr lang="en-US" dirty="0"/>
              <a:t>This lecture is looking at</a:t>
            </a:r>
            <a:r>
              <a:rPr lang="is-IS" dirty="0"/>
              <a:t>…</a:t>
            </a:r>
            <a:endParaRPr lang="en-US" dirty="0"/>
          </a:p>
          <a:p>
            <a:r>
              <a:rPr lang="en-US" dirty="0"/>
              <a:t>Two-player</a:t>
            </a:r>
          </a:p>
          <a:p>
            <a:r>
              <a:rPr lang="en-US" dirty="0"/>
              <a:t>turn-taking</a:t>
            </a:r>
          </a:p>
          <a:p>
            <a:r>
              <a:rPr lang="en-US" dirty="0"/>
              <a:t>fully observable</a:t>
            </a:r>
          </a:p>
          <a:p>
            <a:r>
              <a:rPr lang="en-US" dirty="0"/>
              <a:t>zero-sum</a:t>
            </a:r>
          </a:p>
          <a:p>
            <a:r>
              <a:rPr lang="en-US" dirty="0"/>
              <a:t>time-constrained</a:t>
            </a:r>
          </a:p>
          <a:p>
            <a:pPr marL="0" indent="0">
              <a:buNone/>
            </a:pPr>
            <a:r>
              <a:rPr lang="en-US" dirty="0"/>
              <a:t>games</a:t>
            </a:r>
          </a:p>
        </p:txBody>
      </p:sp>
      <p:pic>
        <p:nvPicPr>
          <p:cNvPr id="4" name="Picture 3"/>
          <p:cNvPicPr>
            <a:picLocks noChangeAspect="1"/>
          </p:cNvPicPr>
          <p:nvPr/>
        </p:nvPicPr>
        <p:blipFill>
          <a:blip r:embed="rId4"/>
          <a:stretch>
            <a:fillRect/>
          </a:stretch>
        </p:blipFill>
        <p:spPr>
          <a:xfrm>
            <a:off x="5619466" y="1600200"/>
            <a:ext cx="3067334" cy="1946053"/>
          </a:xfrm>
          <a:prstGeom prst="rect">
            <a:avLst/>
          </a:prstGeom>
        </p:spPr>
      </p:pic>
      <p:pic>
        <p:nvPicPr>
          <p:cNvPr id="5" name="Picture 4"/>
          <p:cNvPicPr>
            <a:picLocks noChangeAspect="1"/>
          </p:cNvPicPr>
          <p:nvPr/>
        </p:nvPicPr>
        <p:blipFill>
          <a:blip r:embed="rId5"/>
          <a:stretch>
            <a:fillRect/>
          </a:stretch>
        </p:blipFill>
        <p:spPr>
          <a:xfrm>
            <a:off x="5619466" y="3706161"/>
            <a:ext cx="3054977" cy="2023267"/>
          </a:xfrm>
          <a:prstGeom prst="rect">
            <a:avLst/>
          </a:prstGeom>
        </p:spPr>
      </p:pic>
      <p:sp>
        <p:nvSpPr>
          <p:cNvPr id="6" name="Slide Number Placeholder 5"/>
          <p:cNvSpPr>
            <a:spLocks noGrp="1"/>
          </p:cNvSpPr>
          <p:nvPr>
            <p:ph type="sldNum" sz="quarter" idx="12"/>
          </p:nvPr>
        </p:nvSpPr>
        <p:spPr/>
        <p:txBody>
          <a:bodyPr/>
          <a:lstStyle/>
          <a:p>
            <a:fld id="{73789AEE-AE55-4B76-982A-B7515E955428}" type="slidenum">
              <a:rPr lang="en-US" smtClean="0"/>
              <a:pPr/>
              <a:t>6</a:t>
            </a:fld>
            <a:endParaRPr lang="en-US"/>
          </a:p>
        </p:txBody>
      </p:sp>
    </p:spTree>
    <p:custDataLst>
      <p:tags r:id="rId1"/>
    </p:custDataLst>
    <p:extLst>
      <p:ext uri="{BB962C8B-B14F-4D97-AF65-F5344CB8AC3E}">
        <p14:creationId xmlns:p14="http://schemas.microsoft.com/office/powerpoint/2010/main" val="603854015"/>
      </p:ext>
    </p:extLst>
  </p:cSld>
  <p:clrMapOvr>
    <a:masterClrMapping/>
  </p:clrMapOvr>
  <mc:AlternateContent xmlns:mc="http://schemas.openxmlformats.org/markup-compatibility/2006" xmlns:p14="http://schemas.microsoft.com/office/powerpoint/2010/main">
    <mc:Choice Requires="p14">
      <p:transition spd="slow" p14:dur="2000" advTm="199485"/>
    </mc:Choice>
    <mc:Fallback xmlns="">
      <p:transition spd="slow" advTm="1994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p:txBody>
          <a:bodyPr/>
          <a:lstStyle/>
          <a:p>
            <a:r>
              <a:rPr lang="en-US"/>
              <a:t>Example</a:t>
            </a:r>
          </a:p>
        </p:txBody>
      </p:sp>
      <p:sp>
        <p:nvSpPr>
          <p:cNvPr id="272387"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388"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389"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2390"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391"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392"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2393"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2394"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2395"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396"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2397"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2398"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399"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400"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401"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2402"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403"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404"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405"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406"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407"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2408"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2409"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2410"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2411"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412"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2413"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2414"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415"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416"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2417" name="Rectangle 33"/>
          <p:cNvSpPr>
            <a:spLocks noChangeArrowheads="1"/>
          </p:cNvSpPr>
          <p:nvPr/>
        </p:nvSpPr>
        <p:spPr bwMode="auto">
          <a:xfrm>
            <a:off x="6248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2418"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2419"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420"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421"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2422"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2423"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424"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425"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426"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427"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428"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429"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2430"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2431"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2432"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2433"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2434"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2435"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2436"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2437"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2438"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2439"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2440"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2441"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2442"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72443"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72444"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p:spPr>
        <p:txBody>
          <a:bodyPr wrap="none"/>
          <a:lstStyle/>
          <a:p>
            <a:endParaRPr lang="en-US"/>
          </a:p>
        </p:txBody>
      </p:sp>
      <p:sp>
        <p:nvSpPr>
          <p:cNvPr id="272445"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2446" name="Line 62"/>
          <p:cNvSpPr>
            <a:spLocks noChangeShapeType="1"/>
          </p:cNvSpPr>
          <p:nvPr/>
        </p:nvSpPr>
        <p:spPr bwMode="auto">
          <a:xfrm>
            <a:off x="5638800" y="5410200"/>
            <a:ext cx="0" cy="609600"/>
          </a:xfrm>
          <a:prstGeom prst="line">
            <a:avLst/>
          </a:prstGeom>
          <a:noFill/>
          <a:ln w="19050">
            <a:solidFill>
              <a:schemeClr val="tx1"/>
            </a:solidFill>
            <a:round/>
            <a:headEnd/>
            <a:tailEnd/>
          </a:ln>
          <a:effectLst/>
        </p:spPr>
        <p:txBody>
          <a:bodyPr wrap="none"/>
          <a:lstStyle/>
          <a:p>
            <a:endParaRPr lang="en-US"/>
          </a:p>
        </p:txBody>
      </p:sp>
      <p:sp>
        <p:nvSpPr>
          <p:cNvPr id="272447" name="Line 63"/>
          <p:cNvSpPr>
            <a:spLocks noChangeShapeType="1"/>
          </p:cNvSpPr>
          <p:nvPr/>
        </p:nvSpPr>
        <p:spPr bwMode="auto">
          <a:xfrm>
            <a:off x="5638800" y="5410200"/>
            <a:ext cx="228600" cy="609600"/>
          </a:xfrm>
          <a:prstGeom prst="line">
            <a:avLst/>
          </a:prstGeom>
          <a:noFill/>
          <a:ln w="19050">
            <a:solidFill>
              <a:schemeClr val="tx1"/>
            </a:solidFill>
            <a:round/>
            <a:headEnd/>
            <a:tailEnd/>
          </a:ln>
          <a:effectLst/>
        </p:spPr>
        <p:txBody>
          <a:bodyPr wrap="none"/>
          <a:lstStyle/>
          <a:p>
            <a:endParaRPr lang="en-US"/>
          </a:p>
        </p:txBody>
      </p:sp>
      <p:sp>
        <p:nvSpPr>
          <p:cNvPr id="272448" name="Line 64"/>
          <p:cNvSpPr>
            <a:spLocks noChangeShapeType="1"/>
          </p:cNvSpPr>
          <p:nvPr/>
        </p:nvSpPr>
        <p:spPr bwMode="auto">
          <a:xfrm>
            <a:off x="6096000" y="5410200"/>
            <a:ext cx="0" cy="609600"/>
          </a:xfrm>
          <a:prstGeom prst="line">
            <a:avLst/>
          </a:prstGeom>
          <a:noFill/>
          <a:ln w="19050">
            <a:solidFill>
              <a:schemeClr val="tx1"/>
            </a:solidFill>
            <a:round/>
            <a:headEnd/>
            <a:tailEnd/>
          </a:ln>
          <a:effectLst/>
        </p:spPr>
        <p:txBody>
          <a:bodyPr wrap="none"/>
          <a:lstStyle/>
          <a:p>
            <a:endParaRPr lang="en-US"/>
          </a:p>
        </p:txBody>
      </p:sp>
      <p:sp>
        <p:nvSpPr>
          <p:cNvPr id="272449" name="Line 65"/>
          <p:cNvSpPr>
            <a:spLocks noChangeShapeType="1"/>
          </p:cNvSpPr>
          <p:nvPr/>
        </p:nvSpPr>
        <p:spPr bwMode="auto">
          <a:xfrm>
            <a:off x="6096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2450" name="Line 66"/>
          <p:cNvSpPr>
            <a:spLocks noChangeShapeType="1"/>
          </p:cNvSpPr>
          <p:nvPr/>
        </p:nvSpPr>
        <p:spPr bwMode="auto">
          <a:xfrm>
            <a:off x="6553200" y="5410200"/>
            <a:ext cx="0" cy="609600"/>
          </a:xfrm>
          <a:prstGeom prst="line">
            <a:avLst/>
          </a:prstGeom>
          <a:noFill/>
          <a:ln w="38100">
            <a:solidFill>
              <a:schemeClr val="tx1"/>
            </a:solidFill>
            <a:round/>
            <a:headEnd/>
            <a:tailEnd/>
          </a:ln>
          <a:effectLst/>
        </p:spPr>
        <p:txBody>
          <a:bodyPr wrap="none"/>
          <a:lstStyle/>
          <a:p>
            <a:endParaRPr lang="en-US"/>
          </a:p>
        </p:txBody>
      </p:sp>
      <p:sp>
        <p:nvSpPr>
          <p:cNvPr id="272451"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p:spPr>
        <p:txBody>
          <a:bodyPr wrap="none"/>
          <a:lstStyle/>
          <a:p>
            <a:endParaRPr lang="en-US"/>
          </a:p>
        </p:txBody>
      </p:sp>
      <p:sp>
        <p:nvSpPr>
          <p:cNvPr id="272452" name="Line 68"/>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72453"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72454"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p:spPr>
        <p:txBody>
          <a:bodyPr wrap="none"/>
          <a:lstStyle/>
          <a:p>
            <a:endParaRPr lang="en-US"/>
          </a:p>
        </p:txBody>
      </p:sp>
      <p:sp>
        <p:nvSpPr>
          <p:cNvPr id="272455"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2456" name="Line 72"/>
          <p:cNvSpPr>
            <a:spLocks noChangeShapeType="1"/>
          </p:cNvSpPr>
          <p:nvPr/>
        </p:nvSpPr>
        <p:spPr bwMode="auto">
          <a:xfrm>
            <a:off x="2438400" y="5410200"/>
            <a:ext cx="0" cy="609600"/>
          </a:xfrm>
          <a:prstGeom prst="line">
            <a:avLst/>
          </a:prstGeom>
          <a:noFill/>
          <a:ln w="19050">
            <a:solidFill>
              <a:schemeClr val="tx1"/>
            </a:solidFill>
            <a:round/>
            <a:headEnd/>
            <a:tailEnd/>
          </a:ln>
          <a:effectLst/>
        </p:spPr>
        <p:txBody>
          <a:bodyPr wrap="none"/>
          <a:lstStyle/>
          <a:p>
            <a:endParaRPr lang="en-US"/>
          </a:p>
        </p:txBody>
      </p:sp>
      <p:sp>
        <p:nvSpPr>
          <p:cNvPr id="272457"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2458"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p:spPr>
        <p:txBody>
          <a:bodyPr wrap="none"/>
          <a:lstStyle/>
          <a:p>
            <a:endParaRPr lang="en-US"/>
          </a:p>
        </p:txBody>
      </p:sp>
      <p:sp>
        <p:nvSpPr>
          <p:cNvPr id="272459"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2460" name="Line 76"/>
          <p:cNvSpPr>
            <a:spLocks noChangeShapeType="1"/>
          </p:cNvSpPr>
          <p:nvPr/>
        </p:nvSpPr>
        <p:spPr bwMode="auto">
          <a:xfrm>
            <a:off x="4267200" y="5410200"/>
            <a:ext cx="0" cy="609600"/>
          </a:xfrm>
          <a:prstGeom prst="line">
            <a:avLst/>
          </a:prstGeom>
          <a:noFill/>
          <a:ln w="19050">
            <a:solidFill>
              <a:schemeClr val="tx1"/>
            </a:solidFill>
            <a:round/>
            <a:headEnd/>
            <a:tailEnd/>
          </a:ln>
          <a:effectLst/>
        </p:spPr>
        <p:txBody>
          <a:bodyPr wrap="none"/>
          <a:lstStyle/>
          <a:p>
            <a:endParaRPr lang="en-US"/>
          </a:p>
        </p:txBody>
      </p:sp>
      <p:sp>
        <p:nvSpPr>
          <p:cNvPr id="272461"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p:spPr>
        <p:txBody>
          <a:bodyPr wrap="none"/>
          <a:lstStyle/>
          <a:p>
            <a:endParaRPr lang="en-US"/>
          </a:p>
        </p:txBody>
      </p:sp>
      <p:sp>
        <p:nvSpPr>
          <p:cNvPr id="272462" name="Line 78"/>
          <p:cNvSpPr>
            <a:spLocks noChangeShapeType="1"/>
          </p:cNvSpPr>
          <p:nvPr/>
        </p:nvSpPr>
        <p:spPr bwMode="auto">
          <a:xfrm>
            <a:off x="2895600" y="5410200"/>
            <a:ext cx="0" cy="609600"/>
          </a:xfrm>
          <a:prstGeom prst="line">
            <a:avLst/>
          </a:prstGeom>
          <a:noFill/>
          <a:ln w="19050">
            <a:solidFill>
              <a:schemeClr val="tx1"/>
            </a:solidFill>
            <a:round/>
            <a:headEnd/>
            <a:tailEnd/>
          </a:ln>
          <a:effectLst/>
        </p:spPr>
        <p:txBody>
          <a:bodyPr wrap="none"/>
          <a:lstStyle/>
          <a:p>
            <a:endParaRPr lang="en-US"/>
          </a:p>
        </p:txBody>
      </p:sp>
      <p:sp>
        <p:nvSpPr>
          <p:cNvPr id="272463"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2464"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p:spPr>
        <p:txBody>
          <a:bodyPr wrap="none"/>
          <a:lstStyle/>
          <a:p>
            <a:endParaRPr lang="en-US"/>
          </a:p>
        </p:txBody>
      </p:sp>
      <p:sp>
        <p:nvSpPr>
          <p:cNvPr id="272465"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2466"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72467" name="Line 83"/>
          <p:cNvSpPr>
            <a:spLocks noChangeShapeType="1"/>
          </p:cNvSpPr>
          <p:nvPr/>
        </p:nvSpPr>
        <p:spPr bwMode="auto">
          <a:xfrm>
            <a:off x="2438400" y="4572000"/>
            <a:ext cx="0" cy="685800"/>
          </a:xfrm>
          <a:prstGeom prst="line">
            <a:avLst/>
          </a:prstGeom>
          <a:noFill/>
          <a:ln w="19050">
            <a:solidFill>
              <a:schemeClr val="tx1"/>
            </a:solidFill>
            <a:round/>
            <a:headEnd/>
            <a:tailEnd/>
          </a:ln>
          <a:effectLst/>
        </p:spPr>
        <p:txBody>
          <a:bodyPr wrap="none"/>
          <a:lstStyle/>
          <a:p>
            <a:endParaRPr lang="en-US"/>
          </a:p>
        </p:txBody>
      </p:sp>
      <p:sp>
        <p:nvSpPr>
          <p:cNvPr id="272468"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72469"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p:spPr>
        <p:txBody>
          <a:bodyPr wrap="none"/>
          <a:lstStyle/>
          <a:p>
            <a:endParaRPr lang="en-US"/>
          </a:p>
        </p:txBody>
      </p:sp>
      <p:sp>
        <p:nvSpPr>
          <p:cNvPr id="272470"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p:spPr>
        <p:txBody>
          <a:bodyPr wrap="none"/>
          <a:lstStyle/>
          <a:p>
            <a:endParaRPr lang="en-US"/>
          </a:p>
        </p:txBody>
      </p:sp>
      <p:sp>
        <p:nvSpPr>
          <p:cNvPr id="272471" name="Line 87"/>
          <p:cNvSpPr>
            <a:spLocks noChangeShapeType="1"/>
          </p:cNvSpPr>
          <p:nvPr/>
        </p:nvSpPr>
        <p:spPr bwMode="auto">
          <a:xfrm>
            <a:off x="6096000" y="4572000"/>
            <a:ext cx="0" cy="685800"/>
          </a:xfrm>
          <a:prstGeom prst="line">
            <a:avLst/>
          </a:prstGeom>
          <a:noFill/>
          <a:ln w="19050">
            <a:solidFill>
              <a:schemeClr val="tx1"/>
            </a:solidFill>
            <a:round/>
            <a:headEnd/>
            <a:tailEnd/>
          </a:ln>
          <a:effectLst/>
        </p:spPr>
        <p:txBody>
          <a:bodyPr wrap="none"/>
          <a:lstStyle/>
          <a:p>
            <a:endParaRPr lang="en-US"/>
          </a:p>
        </p:txBody>
      </p:sp>
      <p:sp>
        <p:nvSpPr>
          <p:cNvPr id="272472" name="Line 88"/>
          <p:cNvSpPr>
            <a:spLocks noChangeShapeType="1"/>
          </p:cNvSpPr>
          <p:nvPr/>
        </p:nvSpPr>
        <p:spPr bwMode="auto">
          <a:xfrm flipH="1">
            <a:off x="5638800" y="4572000"/>
            <a:ext cx="457200" cy="685800"/>
          </a:xfrm>
          <a:prstGeom prst="line">
            <a:avLst/>
          </a:prstGeom>
          <a:noFill/>
          <a:ln w="19050">
            <a:solidFill>
              <a:schemeClr val="tx1"/>
            </a:solidFill>
            <a:round/>
            <a:headEnd/>
            <a:tailEnd/>
          </a:ln>
          <a:effectLst/>
        </p:spPr>
        <p:txBody>
          <a:bodyPr wrap="none"/>
          <a:lstStyle/>
          <a:p>
            <a:endParaRPr lang="en-US"/>
          </a:p>
        </p:txBody>
      </p:sp>
      <p:sp>
        <p:nvSpPr>
          <p:cNvPr id="272473"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p:spPr>
        <p:txBody>
          <a:bodyPr wrap="none"/>
          <a:lstStyle/>
          <a:p>
            <a:endParaRPr lang="en-US"/>
          </a:p>
        </p:txBody>
      </p:sp>
      <p:sp>
        <p:nvSpPr>
          <p:cNvPr id="272474"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p:spPr>
        <p:txBody>
          <a:bodyPr wrap="none"/>
          <a:lstStyle/>
          <a:p>
            <a:endParaRPr lang="en-US"/>
          </a:p>
        </p:txBody>
      </p:sp>
      <p:sp>
        <p:nvSpPr>
          <p:cNvPr id="272475"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p:spPr>
        <p:txBody>
          <a:bodyPr wrap="none"/>
          <a:lstStyle/>
          <a:p>
            <a:endParaRPr lang="en-US"/>
          </a:p>
        </p:txBody>
      </p:sp>
      <p:sp>
        <p:nvSpPr>
          <p:cNvPr id="272476"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p:spPr>
        <p:txBody>
          <a:bodyPr wrap="none"/>
          <a:lstStyle/>
          <a:p>
            <a:endParaRPr lang="en-US"/>
          </a:p>
        </p:txBody>
      </p:sp>
      <p:sp>
        <p:nvSpPr>
          <p:cNvPr id="272477" name="Line 93"/>
          <p:cNvSpPr>
            <a:spLocks noChangeShapeType="1"/>
          </p:cNvSpPr>
          <p:nvPr/>
        </p:nvSpPr>
        <p:spPr bwMode="auto">
          <a:xfrm>
            <a:off x="6553200" y="4572000"/>
            <a:ext cx="0" cy="685800"/>
          </a:xfrm>
          <a:prstGeom prst="line">
            <a:avLst/>
          </a:prstGeom>
          <a:noFill/>
          <a:ln w="38100">
            <a:solidFill>
              <a:schemeClr val="tx1"/>
            </a:solidFill>
            <a:round/>
            <a:headEnd/>
            <a:tailEnd/>
          </a:ln>
          <a:effectLst/>
        </p:spPr>
        <p:txBody>
          <a:bodyPr wrap="none"/>
          <a:lstStyle/>
          <a:p>
            <a:endParaRPr lang="en-US"/>
          </a:p>
        </p:txBody>
      </p:sp>
      <p:sp>
        <p:nvSpPr>
          <p:cNvPr id="272478" name="Line 94"/>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72479"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72480"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p:spPr>
        <p:txBody>
          <a:bodyPr wrap="none"/>
          <a:lstStyle/>
          <a:p>
            <a:endParaRPr lang="en-US"/>
          </a:p>
        </p:txBody>
      </p:sp>
      <p:sp>
        <p:nvSpPr>
          <p:cNvPr id="272481"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p:spPr>
        <p:txBody>
          <a:bodyPr wrap="none"/>
          <a:lstStyle/>
          <a:p>
            <a:endParaRPr lang="en-US"/>
          </a:p>
        </p:txBody>
      </p:sp>
      <p:sp>
        <p:nvSpPr>
          <p:cNvPr id="272482"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p:spPr>
        <p:txBody>
          <a:bodyPr wrap="none"/>
          <a:lstStyle/>
          <a:p>
            <a:endParaRPr lang="en-US"/>
          </a:p>
        </p:txBody>
      </p:sp>
      <p:sp>
        <p:nvSpPr>
          <p:cNvPr id="272483"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p:spPr>
        <p:txBody>
          <a:bodyPr wrap="none"/>
          <a:lstStyle/>
          <a:p>
            <a:endParaRPr lang="en-US"/>
          </a:p>
        </p:txBody>
      </p:sp>
      <p:sp>
        <p:nvSpPr>
          <p:cNvPr id="272484" name="Line 100"/>
          <p:cNvSpPr>
            <a:spLocks noChangeShapeType="1"/>
          </p:cNvSpPr>
          <p:nvPr/>
        </p:nvSpPr>
        <p:spPr bwMode="auto">
          <a:xfrm>
            <a:off x="5638800" y="3733800"/>
            <a:ext cx="457200" cy="685800"/>
          </a:xfrm>
          <a:prstGeom prst="line">
            <a:avLst/>
          </a:prstGeom>
          <a:noFill/>
          <a:ln w="19050">
            <a:solidFill>
              <a:schemeClr val="tx1"/>
            </a:solidFill>
            <a:round/>
            <a:headEnd/>
            <a:tailEnd/>
          </a:ln>
          <a:effectLst/>
        </p:spPr>
        <p:txBody>
          <a:bodyPr wrap="none"/>
          <a:lstStyle/>
          <a:p>
            <a:endParaRPr lang="en-US"/>
          </a:p>
        </p:txBody>
      </p:sp>
      <p:sp>
        <p:nvSpPr>
          <p:cNvPr id="272485" name="Line 101"/>
          <p:cNvSpPr>
            <a:spLocks noChangeShapeType="1"/>
          </p:cNvSpPr>
          <p:nvPr/>
        </p:nvSpPr>
        <p:spPr bwMode="auto">
          <a:xfrm>
            <a:off x="6553200" y="3733800"/>
            <a:ext cx="0" cy="685800"/>
          </a:xfrm>
          <a:prstGeom prst="line">
            <a:avLst/>
          </a:prstGeom>
          <a:noFill/>
          <a:ln w="38100">
            <a:solidFill>
              <a:schemeClr val="tx1"/>
            </a:solidFill>
            <a:round/>
            <a:headEnd/>
            <a:tailEnd/>
          </a:ln>
          <a:effectLst/>
        </p:spPr>
        <p:txBody>
          <a:bodyPr wrap="none"/>
          <a:lstStyle/>
          <a:p>
            <a:endParaRPr lang="en-US"/>
          </a:p>
        </p:txBody>
      </p:sp>
      <p:sp>
        <p:nvSpPr>
          <p:cNvPr id="272486"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72487"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72488"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2489"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2490"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491"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2492"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p:spPr>
        <p:txBody>
          <a:bodyPr wrap="none"/>
          <a:lstStyle/>
          <a:p>
            <a:endParaRPr lang="en-US"/>
          </a:p>
        </p:txBody>
      </p:sp>
      <p:sp>
        <p:nvSpPr>
          <p:cNvPr id="272493"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p:spPr>
        <p:txBody>
          <a:bodyPr wrap="none"/>
          <a:lstStyle/>
          <a:p>
            <a:endParaRPr lang="en-US"/>
          </a:p>
        </p:txBody>
      </p:sp>
      <p:sp>
        <p:nvSpPr>
          <p:cNvPr id="272494"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p:spPr>
        <p:txBody>
          <a:bodyPr wrap="none"/>
          <a:lstStyle/>
          <a:p>
            <a:endParaRPr lang="en-US"/>
          </a:p>
        </p:txBody>
      </p:sp>
      <p:sp>
        <p:nvSpPr>
          <p:cNvPr id="272496" name="Line 112"/>
          <p:cNvSpPr>
            <a:spLocks noChangeShapeType="1"/>
          </p:cNvSpPr>
          <p:nvPr/>
        </p:nvSpPr>
        <p:spPr bwMode="auto">
          <a:xfrm>
            <a:off x="5638800" y="3048000"/>
            <a:ext cx="914400" cy="533400"/>
          </a:xfrm>
          <a:prstGeom prst="line">
            <a:avLst/>
          </a:prstGeom>
          <a:noFill/>
          <a:ln w="38100">
            <a:solidFill>
              <a:schemeClr val="tx1"/>
            </a:solidFill>
            <a:round/>
            <a:headEnd/>
            <a:tailEnd/>
          </a:ln>
          <a:effectLst/>
        </p:spPr>
        <p:txBody>
          <a:bodyPr wrap="none"/>
          <a:lstStyle/>
          <a:p>
            <a:endParaRPr lang="en-US"/>
          </a:p>
        </p:txBody>
      </p:sp>
      <p:sp>
        <p:nvSpPr>
          <p:cNvPr id="272497"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72498"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p:spPr>
        <p:txBody>
          <a:bodyPr wrap="none"/>
          <a:lstStyle/>
          <a:p>
            <a:endParaRPr lang="en-US"/>
          </a:p>
        </p:txBody>
      </p:sp>
      <p:sp>
        <p:nvSpPr>
          <p:cNvPr id="272499" name="Line 115"/>
          <p:cNvSpPr>
            <a:spLocks noChangeShapeType="1"/>
          </p:cNvSpPr>
          <p:nvPr/>
        </p:nvSpPr>
        <p:spPr bwMode="auto">
          <a:xfrm>
            <a:off x="4038600" y="2438400"/>
            <a:ext cx="533400" cy="457200"/>
          </a:xfrm>
          <a:prstGeom prst="line">
            <a:avLst/>
          </a:prstGeom>
          <a:noFill/>
          <a:ln w="19050">
            <a:solidFill>
              <a:schemeClr val="tx1"/>
            </a:solidFill>
            <a:round/>
            <a:headEnd/>
            <a:tailEnd/>
          </a:ln>
          <a:effectLst/>
        </p:spPr>
        <p:txBody>
          <a:bodyPr wrap="none"/>
          <a:lstStyle/>
          <a:p>
            <a:endParaRPr lang="en-US"/>
          </a:p>
        </p:txBody>
      </p:sp>
      <p:sp>
        <p:nvSpPr>
          <p:cNvPr id="272500" name="Line 116"/>
          <p:cNvSpPr>
            <a:spLocks noChangeShapeType="1"/>
          </p:cNvSpPr>
          <p:nvPr/>
        </p:nvSpPr>
        <p:spPr bwMode="auto">
          <a:xfrm flipH="1">
            <a:off x="5638800" y="2438400"/>
            <a:ext cx="533400" cy="457200"/>
          </a:xfrm>
          <a:prstGeom prst="line">
            <a:avLst/>
          </a:prstGeom>
          <a:noFill/>
          <a:ln w="38100">
            <a:solidFill>
              <a:schemeClr val="tx1"/>
            </a:solidFill>
            <a:round/>
            <a:headEnd/>
            <a:tailEnd/>
          </a:ln>
          <a:effectLst/>
        </p:spPr>
        <p:txBody>
          <a:bodyPr wrap="none"/>
          <a:lstStyle/>
          <a:p>
            <a:endParaRPr lang="en-US"/>
          </a:p>
        </p:txBody>
      </p:sp>
      <p:sp>
        <p:nvSpPr>
          <p:cNvPr id="272501"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72502" name="Line 118"/>
          <p:cNvSpPr>
            <a:spLocks noChangeShapeType="1"/>
          </p:cNvSpPr>
          <p:nvPr/>
        </p:nvSpPr>
        <p:spPr bwMode="auto">
          <a:xfrm flipH="1">
            <a:off x="4038600" y="1828800"/>
            <a:ext cx="1066800" cy="457200"/>
          </a:xfrm>
          <a:prstGeom prst="line">
            <a:avLst/>
          </a:prstGeom>
          <a:noFill/>
          <a:ln w="19050">
            <a:solidFill>
              <a:schemeClr val="tx1"/>
            </a:solidFill>
            <a:round/>
            <a:headEnd/>
            <a:tailEnd/>
          </a:ln>
          <a:effectLst/>
        </p:spPr>
        <p:txBody>
          <a:bodyPr wrap="none"/>
          <a:lstStyle/>
          <a:p>
            <a:endParaRPr lang="en-US"/>
          </a:p>
        </p:txBody>
      </p:sp>
      <p:sp>
        <p:nvSpPr>
          <p:cNvPr id="272503" name="Line 119"/>
          <p:cNvSpPr>
            <a:spLocks noChangeShapeType="1"/>
          </p:cNvSpPr>
          <p:nvPr/>
        </p:nvSpPr>
        <p:spPr bwMode="auto">
          <a:xfrm>
            <a:off x="5105400" y="1828800"/>
            <a:ext cx="1066800" cy="457200"/>
          </a:xfrm>
          <a:prstGeom prst="line">
            <a:avLst/>
          </a:prstGeom>
          <a:noFill/>
          <a:ln w="38100">
            <a:solidFill>
              <a:schemeClr val="tx1"/>
            </a:solidFill>
            <a:round/>
            <a:headEnd/>
            <a:tailEnd/>
          </a:ln>
          <a:effectLst/>
        </p:spPr>
        <p:txBody>
          <a:bodyPr wrap="none"/>
          <a:lstStyle/>
          <a:p>
            <a:endParaRPr lang="en-US"/>
          </a:p>
        </p:txBody>
      </p:sp>
      <p:sp>
        <p:nvSpPr>
          <p:cNvPr id="272504" name="Text Box 120"/>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2505" name="Text Box 121"/>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2506" name="Text Box 122"/>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2507" name="Text Box 123"/>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2508" name="Text Box 124"/>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2509" name="Text Box 125"/>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2510" name="Text Box 126"/>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2511" name="Text Box 127"/>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2512" name="Text Box 128"/>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2513" name="Text Box 129"/>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2514" name="Text Box 130"/>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2515" name="Text Box 131"/>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2516" name="Text Box 132"/>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2517" name="Text Box 133"/>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2518" name="Text Box 134"/>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72519" name="Text Box 135"/>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2520" name="Text Box 136"/>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2521" name="Text Box 137"/>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2522" name="Text Box 138"/>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72523" name="Text Box 139"/>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2524" name="Text Box 140"/>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2525" name="Text Box 141"/>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2526" name="Text Box 142"/>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2527" name="Text Box 143"/>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2528" name="Text Box 144"/>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2529" name="Text Box 145"/>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72530" name="Text Box 146"/>
          <p:cNvSpPr txBox="1">
            <a:spLocks noChangeArrowheads="1"/>
          </p:cNvSpPr>
          <p:nvPr/>
        </p:nvSpPr>
        <p:spPr bwMode="auto">
          <a:xfrm>
            <a:off x="2667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72531" name="Text Box 147"/>
          <p:cNvSpPr txBox="1">
            <a:spLocks noChangeArrowheads="1"/>
          </p:cNvSpPr>
          <p:nvPr/>
        </p:nvSpPr>
        <p:spPr bwMode="auto">
          <a:xfrm>
            <a:off x="32004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272532" name="Text Box 148"/>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72533" name="Text Box 149"/>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72534" name="Text Box 150"/>
          <p:cNvSpPr txBox="1">
            <a:spLocks noChangeArrowheads="1"/>
          </p:cNvSpPr>
          <p:nvPr/>
        </p:nvSpPr>
        <p:spPr bwMode="auto">
          <a:xfrm>
            <a:off x="25908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72535" name="Text Box 151"/>
          <p:cNvSpPr txBox="1">
            <a:spLocks noChangeArrowheads="1"/>
          </p:cNvSpPr>
          <p:nvPr/>
        </p:nvSpPr>
        <p:spPr bwMode="auto">
          <a:xfrm>
            <a:off x="30480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3</a:t>
            </a:r>
          </a:p>
        </p:txBody>
      </p:sp>
      <p:sp>
        <p:nvSpPr>
          <p:cNvPr id="272536" name="Text Box 152"/>
          <p:cNvSpPr txBox="1">
            <a:spLocks noChangeArrowheads="1"/>
          </p:cNvSpPr>
          <p:nvPr/>
        </p:nvSpPr>
        <p:spPr bwMode="auto">
          <a:xfrm>
            <a:off x="3733800" y="22177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72537" name="Text Box 153"/>
          <p:cNvSpPr txBox="1">
            <a:spLocks noChangeArrowheads="1"/>
          </p:cNvSpPr>
          <p:nvPr/>
        </p:nvSpPr>
        <p:spPr bwMode="auto">
          <a:xfrm>
            <a:off x="39624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72538" name="Text Box 154"/>
          <p:cNvSpPr txBox="1">
            <a:spLocks noChangeArrowheads="1"/>
          </p:cNvSpPr>
          <p:nvPr/>
        </p:nvSpPr>
        <p:spPr bwMode="auto">
          <a:xfrm>
            <a:off x="44196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72539" name="Text Box 155"/>
          <p:cNvSpPr txBox="1">
            <a:spLocks noChangeArrowheads="1"/>
          </p:cNvSpPr>
          <p:nvPr/>
        </p:nvSpPr>
        <p:spPr bwMode="auto">
          <a:xfrm>
            <a:off x="36576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72540" name="Text Box 156"/>
          <p:cNvSpPr txBox="1">
            <a:spLocks noChangeArrowheads="1"/>
          </p:cNvSpPr>
          <p:nvPr/>
        </p:nvSpPr>
        <p:spPr bwMode="auto">
          <a:xfrm>
            <a:off x="42672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72541" name="Text Box 157"/>
          <p:cNvSpPr txBox="1">
            <a:spLocks noChangeArrowheads="1"/>
          </p:cNvSpPr>
          <p:nvPr/>
        </p:nvSpPr>
        <p:spPr bwMode="auto">
          <a:xfrm>
            <a:off x="53340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1</a:t>
            </a:r>
          </a:p>
        </p:txBody>
      </p:sp>
      <p:sp>
        <p:nvSpPr>
          <p:cNvPr id="272542" name="Text Box 158"/>
          <p:cNvSpPr txBox="1">
            <a:spLocks noChangeArrowheads="1"/>
          </p:cNvSpPr>
          <p:nvPr/>
        </p:nvSpPr>
        <p:spPr bwMode="auto">
          <a:xfrm>
            <a:off x="57912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1</a:t>
            </a:r>
          </a:p>
        </p:txBody>
      </p:sp>
      <p:sp>
        <p:nvSpPr>
          <p:cNvPr id="272543" name="Text Box 159"/>
          <p:cNvSpPr txBox="1">
            <a:spLocks noChangeArrowheads="1"/>
          </p:cNvSpPr>
          <p:nvPr/>
        </p:nvSpPr>
        <p:spPr bwMode="auto">
          <a:xfrm>
            <a:off x="57150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72544" name="Line 160"/>
          <p:cNvSpPr>
            <a:spLocks noChangeShapeType="1"/>
          </p:cNvSpPr>
          <p:nvPr/>
        </p:nvSpPr>
        <p:spPr bwMode="auto">
          <a:xfrm>
            <a:off x="5638800" y="3048000"/>
            <a:ext cx="0" cy="533400"/>
          </a:xfrm>
          <a:prstGeom prst="line">
            <a:avLst/>
          </a:prstGeom>
          <a:noFill/>
          <a:ln w="19050">
            <a:solidFill>
              <a:schemeClr val="tx1"/>
            </a:solidFill>
            <a:round/>
            <a:headEnd/>
            <a:tailEnd/>
          </a:ln>
          <a:effectLst/>
        </p:spPr>
        <p:txBody>
          <a:bodyPr wrap="none"/>
          <a:lstStyle/>
          <a:p>
            <a:endParaRPr lang="en-US"/>
          </a:p>
        </p:txBody>
      </p:sp>
      <p:sp>
        <p:nvSpPr>
          <p:cNvPr id="272545" name="Text Box 161"/>
          <p:cNvSpPr txBox="1">
            <a:spLocks noChangeArrowheads="1"/>
          </p:cNvSpPr>
          <p:nvPr/>
        </p:nvSpPr>
        <p:spPr bwMode="auto">
          <a:xfrm>
            <a:off x="5334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1</a:t>
            </a:r>
          </a:p>
        </p:txBody>
      </p:sp>
      <p:sp>
        <p:nvSpPr>
          <p:cNvPr id="272546" name="Text Box 162"/>
          <p:cNvSpPr txBox="1">
            <a:spLocks noChangeArrowheads="1"/>
          </p:cNvSpPr>
          <p:nvPr/>
        </p:nvSpPr>
        <p:spPr bwMode="auto">
          <a:xfrm>
            <a:off x="53340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1</a:t>
            </a:r>
          </a:p>
        </p:txBody>
      </p:sp>
      <p:sp>
        <p:nvSpPr>
          <p:cNvPr id="272547" name="Text Box 163"/>
          <p:cNvSpPr txBox="1">
            <a:spLocks noChangeArrowheads="1"/>
          </p:cNvSpPr>
          <p:nvPr/>
        </p:nvSpPr>
        <p:spPr bwMode="auto">
          <a:xfrm>
            <a:off x="61722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-5</a:t>
            </a:r>
          </a:p>
        </p:txBody>
      </p:sp>
      <p:sp>
        <p:nvSpPr>
          <p:cNvPr id="272550" name="Text Box 166"/>
          <p:cNvSpPr txBox="1">
            <a:spLocks noChangeArrowheads="1"/>
          </p:cNvSpPr>
          <p:nvPr/>
        </p:nvSpPr>
        <p:spPr bwMode="auto">
          <a:xfrm>
            <a:off x="4800600" y="16081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164" name="TextBox 163"/>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5" name="TextBox 164"/>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66" name="TextBox 165"/>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7" name="TextBox 166"/>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68" name="TextBox 167"/>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9" name="TextBox 168"/>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1454277411"/>
      </p:ext>
    </p:extLst>
  </p:cSld>
  <p:clrMapOvr>
    <a:masterClrMapping/>
  </p:clrMapOvr>
  <mc:AlternateContent xmlns:mc="http://schemas.openxmlformats.org/markup-compatibility/2006" xmlns:p14="http://schemas.microsoft.com/office/powerpoint/2010/main">
    <mc:Choice Requires="p14">
      <p:transition spd="slow" p14:dur="2000" advTm="18233"/>
    </mc:Choice>
    <mc:Fallback xmlns="">
      <p:transition spd="slow" advTm="18233"/>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lstStyle/>
          <a:p>
            <a:r>
              <a:rPr lang="en-US"/>
              <a:t>Example</a:t>
            </a:r>
          </a:p>
        </p:txBody>
      </p:sp>
      <p:sp>
        <p:nvSpPr>
          <p:cNvPr id="284675"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676"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677"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4678"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679"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680"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4681"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4682"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4683"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684"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4685"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4686"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687"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688"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689"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4690"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691"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692"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693"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694"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695"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4696"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4697"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4698"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4699"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700"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4701"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4702"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703"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704"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4705" name="Rectangle 33"/>
          <p:cNvSpPr>
            <a:spLocks noChangeArrowheads="1"/>
          </p:cNvSpPr>
          <p:nvPr/>
        </p:nvSpPr>
        <p:spPr bwMode="auto">
          <a:xfrm>
            <a:off x="6248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4706"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4707"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708"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709"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4710"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4711"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712"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713" name="Rectangle 41"/>
          <p:cNvSpPr>
            <a:spLocks noChangeArrowheads="1"/>
          </p:cNvSpPr>
          <p:nvPr/>
        </p:nvSpPr>
        <p:spPr bwMode="auto">
          <a:xfrm>
            <a:off x="6705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4714"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715"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716"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717"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4718"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4719"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4720"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4721"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4722"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4723"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4724"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4725"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4726"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4727"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4728"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4729"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4730"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84731"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84732"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p:spPr>
        <p:txBody>
          <a:bodyPr wrap="none"/>
          <a:lstStyle/>
          <a:p>
            <a:endParaRPr lang="en-US"/>
          </a:p>
        </p:txBody>
      </p:sp>
      <p:sp>
        <p:nvSpPr>
          <p:cNvPr id="284733"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4734" name="Line 62"/>
          <p:cNvSpPr>
            <a:spLocks noChangeShapeType="1"/>
          </p:cNvSpPr>
          <p:nvPr/>
        </p:nvSpPr>
        <p:spPr bwMode="auto">
          <a:xfrm>
            <a:off x="5638800" y="5410200"/>
            <a:ext cx="0" cy="609600"/>
          </a:xfrm>
          <a:prstGeom prst="line">
            <a:avLst/>
          </a:prstGeom>
          <a:noFill/>
          <a:ln w="19050">
            <a:solidFill>
              <a:schemeClr val="tx1"/>
            </a:solidFill>
            <a:round/>
            <a:headEnd/>
            <a:tailEnd/>
          </a:ln>
          <a:effectLst/>
        </p:spPr>
        <p:txBody>
          <a:bodyPr wrap="none"/>
          <a:lstStyle/>
          <a:p>
            <a:endParaRPr lang="en-US"/>
          </a:p>
        </p:txBody>
      </p:sp>
      <p:sp>
        <p:nvSpPr>
          <p:cNvPr id="284735" name="Line 63"/>
          <p:cNvSpPr>
            <a:spLocks noChangeShapeType="1"/>
          </p:cNvSpPr>
          <p:nvPr/>
        </p:nvSpPr>
        <p:spPr bwMode="auto">
          <a:xfrm>
            <a:off x="5638800" y="5410200"/>
            <a:ext cx="228600" cy="609600"/>
          </a:xfrm>
          <a:prstGeom prst="line">
            <a:avLst/>
          </a:prstGeom>
          <a:noFill/>
          <a:ln w="19050">
            <a:solidFill>
              <a:schemeClr val="tx1"/>
            </a:solidFill>
            <a:round/>
            <a:headEnd/>
            <a:tailEnd/>
          </a:ln>
          <a:effectLst/>
        </p:spPr>
        <p:txBody>
          <a:bodyPr wrap="none"/>
          <a:lstStyle/>
          <a:p>
            <a:endParaRPr lang="en-US"/>
          </a:p>
        </p:txBody>
      </p:sp>
      <p:sp>
        <p:nvSpPr>
          <p:cNvPr id="284736" name="Line 64"/>
          <p:cNvSpPr>
            <a:spLocks noChangeShapeType="1"/>
          </p:cNvSpPr>
          <p:nvPr/>
        </p:nvSpPr>
        <p:spPr bwMode="auto">
          <a:xfrm>
            <a:off x="6096000" y="5410200"/>
            <a:ext cx="0" cy="609600"/>
          </a:xfrm>
          <a:prstGeom prst="line">
            <a:avLst/>
          </a:prstGeom>
          <a:noFill/>
          <a:ln w="19050">
            <a:solidFill>
              <a:schemeClr val="tx1"/>
            </a:solidFill>
            <a:round/>
            <a:headEnd/>
            <a:tailEnd/>
          </a:ln>
          <a:effectLst/>
        </p:spPr>
        <p:txBody>
          <a:bodyPr wrap="none"/>
          <a:lstStyle/>
          <a:p>
            <a:endParaRPr lang="en-US"/>
          </a:p>
        </p:txBody>
      </p:sp>
      <p:sp>
        <p:nvSpPr>
          <p:cNvPr id="284737" name="Line 65"/>
          <p:cNvSpPr>
            <a:spLocks noChangeShapeType="1"/>
          </p:cNvSpPr>
          <p:nvPr/>
        </p:nvSpPr>
        <p:spPr bwMode="auto">
          <a:xfrm>
            <a:off x="6096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4738" name="Line 66"/>
          <p:cNvSpPr>
            <a:spLocks noChangeShapeType="1"/>
          </p:cNvSpPr>
          <p:nvPr/>
        </p:nvSpPr>
        <p:spPr bwMode="auto">
          <a:xfrm>
            <a:off x="6553200" y="5410200"/>
            <a:ext cx="0" cy="609600"/>
          </a:xfrm>
          <a:prstGeom prst="line">
            <a:avLst/>
          </a:prstGeom>
          <a:noFill/>
          <a:ln w="38100">
            <a:solidFill>
              <a:schemeClr val="tx1"/>
            </a:solidFill>
            <a:round/>
            <a:headEnd/>
            <a:tailEnd/>
          </a:ln>
          <a:effectLst/>
        </p:spPr>
        <p:txBody>
          <a:bodyPr wrap="none"/>
          <a:lstStyle/>
          <a:p>
            <a:endParaRPr lang="en-US"/>
          </a:p>
        </p:txBody>
      </p:sp>
      <p:sp>
        <p:nvSpPr>
          <p:cNvPr id="284739" name="Line 67"/>
          <p:cNvSpPr>
            <a:spLocks noChangeShapeType="1"/>
          </p:cNvSpPr>
          <p:nvPr/>
        </p:nvSpPr>
        <p:spPr bwMode="auto">
          <a:xfrm>
            <a:off x="6553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4740" name="Line 68"/>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84741"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84742"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p:spPr>
        <p:txBody>
          <a:bodyPr wrap="none"/>
          <a:lstStyle/>
          <a:p>
            <a:endParaRPr lang="en-US"/>
          </a:p>
        </p:txBody>
      </p:sp>
      <p:sp>
        <p:nvSpPr>
          <p:cNvPr id="284743"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4744" name="Line 72"/>
          <p:cNvSpPr>
            <a:spLocks noChangeShapeType="1"/>
          </p:cNvSpPr>
          <p:nvPr/>
        </p:nvSpPr>
        <p:spPr bwMode="auto">
          <a:xfrm>
            <a:off x="2438400" y="5410200"/>
            <a:ext cx="0" cy="609600"/>
          </a:xfrm>
          <a:prstGeom prst="line">
            <a:avLst/>
          </a:prstGeom>
          <a:noFill/>
          <a:ln w="19050">
            <a:solidFill>
              <a:schemeClr val="tx1"/>
            </a:solidFill>
            <a:round/>
            <a:headEnd/>
            <a:tailEnd/>
          </a:ln>
          <a:effectLst/>
        </p:spPr>
        <p:txBody>
          <a:bodyPr wrap="none"/>
          <a:lstStyle/>
          <a:p>
            <a:endParaRPr lang="en-US"/>
          </a:p>
        </p:txBody>
      </p:sp>
      <p:sp>
        <p:nvSpPr>
          <p:cNvPr id="284745"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4746"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p:spPr>
        <p:txBody>
          <a:bodyPr wrap="none"/>
          <a:lstStyle/>
          <a:p>
            <a:endParaRPr lang="en-US"/>
          </a:p>
        </p:txBody>
      </p:sp>
      <p:sp>
        <p:nvSpPr>
          <p:cNvPr id="284747"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4748" name="Line 76"/>
          <p:cNvSpPr>
            <a:spLocks noChangeShapeType="1"/>
          </p:cNvSpPr>
          <p:nvPr/>
        </p:nvSpPr>
        <p:spPr bwMode="auto">
          <a:xfrm>
            <a:off x="4267200" y="5410200"/>
            <a:ext cx="0" cy="609600"/>
          </a:xfrm>
          <a:prstGeom prst="line">
            <a:avLst/>
          </a:prstGeom>
          <a:noFill/>
          <a:ln w="19050">
            <a:solidFill>
              <a:schemeClr val="tx1"/>
            </a:solidFill>
            <a:round/>
            <a:headEnd/>
            <a:tailEnd/>
          </a:ln>
          <a:effectLst/>
        </p:spPr>
        <p:txBody>
          <a:bodyPr wrap="none"/>
          <a:lstStyle/>
          <a:p>
            <a:endParaRPr lang="en-US"/>
          </a:p>
        </p:txBody>
      </p:sp>
      <p:sp>
        <p:nvSpPr>
          <p:cNvPr id="284749"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p:spPr>
        <p:txBody>
          <a:bodyPr wrap="none"/>
          <a:lstStyle/>
          <a:p>
            <a:endParaRPr lang="en-US"/>
          </a:p>
        </p:txBody>
      </p:sp>
      <p:sp>
        <p:nvSpPr>
          <p:cNvPr id="284750" name="Line 78"/>
          <p:cNvSpPr>
            <a:spLocks noChangeShapeType="1"/>
          </p:cNvSpPr>
          <p:nvPr/>
        </p:nvSpPr>
        <p:spPr bwMode="auto">
          <a:xfrm>
            <a:off x="2895600" y="5410200"/>
            <a:ext cx="0" cy="609600"/>
          </a:xfrm>
          <a:prstGeom prst="line">
            <a:avLst/>
          </a:prstGeom>
          <a:noFill/>
          <a:ln w="19050">
            <a:solidFill>
              <a:schemeClr val="tx1"/>
            </a:solidFill>
            <a:round/>
            <a:headEnd/>
            <a:tailEnd/>
          </a:ln>
          <a:effectLst/>
        </p:spPr>
        <p:txBody>
          <a:bodyPr wrap="none"/>
          <a:lstStyle/>
          <a:p>
            <a:endParaRPr lang="en-US"/>
          </a:p>
        </p:txBody>
      </p:sp>
      <p:sp>
        <p:nvSpPr>
          <p:cNvPr id="284751"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4752"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p:spPr>
        <p:txBody>
          <a:bodyPr wrap="none"/>
          <a:lstStyle/>
          <a:p>
            <a:endParaRPr lang="en-US"/>
          </a:p>
        </p:txBody>
      </p:sp>
      <p:sp>
        <p:nvSpPr>
          <p:cNvPr id="284753"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4754"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84755" name="Line 83"/>
          <p:cNvSpPr>
            <a:spLocks noChangeShapeType="1"/>
          </p:cNvSpPr>
          <p:nvPr/>
        </p:nvSpPr>
        <p:spPr bwMode="auto">
          <a:xfrm>
            <a:off x="2438400" y="4572000"/>
            <a:ext cx="0" cy="685800"/>
          </a:xfrm>
          <a:prstGeom prst="line">
            <a:avLst/>
          </a:prstGeom>
          <a:noFill/>
          <a:ln w="19050">
            <a:solidFill>
              <a:schemeClr val="tx1"/>
            </a:solidFill>
            <a:round/>
            <a:headEnd/>
            <a:tailEnd/>
          </a:ln>
          <a:effectLst/>
        </p:spPr>
        <p:txBody>
          <a:bodyPr wrap="none"/>
          <a:lstStyle/>
          <a:p>
            <a:endParaRPr lang="en-US"/>
          </a:p>
        </p:txBody>
      </p:sp>
      <p:sp>
        <p:nvSpPr>
          <p:cNvPr id="284756"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84757"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p:spPr>
        <p:txBody>
          <a:bodyPr wrap="none"/>
          <a:lstStyle/>
          <a:p>
            <a:endParaRPr lang="en-US"/>
          </a:p>
        </p:txBody>
      </p:sp>
      <p:sp>
        <p:nvSpPr>
          <p:cNvPr id="284758"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p:spPr>
        <p:txBody>
          <a:bodyPr wrap="none"/>
          <a:lstStyle/>
          <a:p>
            <a:endParaRPr lang="en-US"/>
          </a:p>
        </p:txBody>
      </p:sp>
      <p:sp>
        <p:nvSpPr>
          <p:cNvPr id="284759" name="Line 87"/>
          <p:cNvSpPr>
            <a:spLocks noChangeShapeType="1"/>
          </p:cNvSpPr>
          <p:nvPr/>
        </p:nvSpPr>
        <p:spPr bwMode="auto">
          <a:xfrm>
            <a:off x="6096000" y="4572000"/>
            <a:ext cx="0" cy="685800"/>
          </a:xfrm>
          <a:prstGeom prst="line">
            <a:avLst/>
          </a:prstGeom>
          <a:noFill/>
          <a:ln w="19050">
            <a:solidFill>
              <a:schemeClr val="tx1"/>
            </a:solidFill>
            <a:round/>
            <a:headEnd/>
            <a:tailEnd/>
          </a:ln>
          <a:effectLst/>
        </p:spPr>
        <p:txBody>
          <a:bodyPr wrap="none"/>
          <a:lstStyle/>
          <a:p>
            <a:endParaRPr lang="en-US"/>
          </a:p>
        </p:txBody>
      </p:sp>
      <p:sp>
        <p:nvSpPr>
          <p:cNvPr id="284760" name="Line 88"/>
          <p:cNvSpPr>
            <a:spLocks noChangeShapeType="1"/>
          </p:cNvSpPr>
          <p:nvPr/>
        </p:nvSpPr>
        <p:spPr bwMode="auto">
          <a:xfrm flipH="1">
            <a:off x="5638800" y="4572000"/>
            <a:ext cx="457200" cy="685800"/>
          </a:xfrm>
          <a:prstGeom prst="line">
            <a:avLst/>
          </a:prstGeom>
          <a:noFill/>
          <a:ln w="19050">
            <a:solidFill>
              <a:schemeClr val="tx1"/>
            </a:solidFill>
            <a:round/>
            <a:headEnd/>
            <a:tailEnd/>
          </a:ln>
          <a:effectLst/>
        </p:spPr>
        <p:txBody>
          <a:bodyPr wrap="none"/>
          <a:lstStyle/>
          <a:p>
            <a:endParaRPr lang="en-US"/>
          </a:p>
        </p:txBody>
      </p:sp>
      <p:sp>
        <p:nvSpPr>
          <p:cNvPr id="284761"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p:spPr>
        <p:txBody>
          <a:bodyPr wrap="none"/>
          <a:lstStyle/>
          <a:p>
            <a:endParaRPr lang="en-US"/>
          </a:p>
        </p:txBody>
      </p:sp>
      <p:sp>
        <p:nvSpPr>
          <p:cNvPr id="284762"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p:spPr>
        <p:txBody>
          <a:bodyPr wrap="none"/>
          <a:lstStyle/>
          <a:p>
            <a:endParaRPr lang="en-US"/>
          </a:p>
        </p:txBody>
      </p:sp>
      <p:sp>
        <p:nvSpPr>
          <p:cNvPr id="284763"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p:spPr>
        <p:txBody>
          <a:bodyPr wrap="none"/>
          <a:lstStyle/>
          <a:p>
            <a:endParaRPr lang="en-US"/>
          </a:p>
        </p:txBody>
      </p:sp>
      <p:sp>
        <p:nvSpPr>
          <p:cNvPr id="284764"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p:spPr>
        <p:txBody>
          <a:bodyPr wrap="none"/>
          <a:lstStyle/>
          <a:p>
            <a:endParaRPr lang="en-US"/>
          </a:p>
        </p:txBody>
      </p:sp>
      <p:sp>
        <p:nvSpPr>
          <p:cNvPr id="284765" name="Line 93"/>
          <p:cNvSpPr>
            <a:spLocks noChangeShapeType="1"/>
          </p:cNvSpPr>
          <p:nvPr/>
        </p:nvSpPr>
        <p:spPr bwMode="auto">
          <a:xfrm>
            <a:off x="6553200" y="4572000"/>
            <a:ext cx="0" cy="685800"/>
          </a:xfrm>
          <a:prstGeom prst="line">
            <a:avLst/>
          </a:prstGeom>
          <a:noFill/>
          <a:ln w="38100">
            <a:solidFill>
              <a:schemeClr val="tx1"/>
            </a:solidFill>
            <a:round/>
            <a:headEnd/>
            <a:tailEnd/>
          </a:ln>
          <a:effectLst/>
        </p:spPr>
        <p:txBody>
          <a:bodyPr wrap="none"/>
          <a:lstStyle/>
          <a:p>
            <a:endParaRPr lang="en-US"/>
          </a:p>
        </p:txBody>
      </p:sp>
      <p:sp>
        <p:nvSpPr>
          <p:cNvPr id="284766" name="Line 94"/>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84767"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84768"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p:spPr>
        <p:txBody>
          <a:bodyPr wrap="none"/>
          <a:lstStyle/>
          <a:p>
            <a:endParaRPr lang="en-US"/>
          </a:p>
        </p:txBody>
      </p:sp>
      <p:sp>
        <p:nvSpPr>
          <p:cNvPr id="284769"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p:spPr>
        <p:txBody>
          <a:bodyPr wrap="none"/>
          <a:lstStyle/>
          <a:p>
            <a:endParaRPr lang="en-US"/>
          </a:p>
        </p:txBody>
      </p:sp>
      <p:sp>
        <p:nvSpPr>
          <p:cNvPr id="284770"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p:spPr>
        <p:txBody>
          <a:bodyPr wrap="none"/>
          <a:lstStyle/>
          <a:p>
            <a:endParaRPr lang="en-US"/>
          </a:p>
        </p:txBody>
      </p:sp>
      <p:sp>
        <p:nvSpPr>
          <p:cNvPr id="284771"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p:spPr>
        <p:txBody>
          <a:bodyPr wrap="none"/>
          <a:lstStyle/>
          <a:p>
            <a:endParaRPr lang="en-US"/>
          </a:p>
        </p:txBody>
      </p:sp>
      <p:sp>
        <p:nvSpPr>
          <p:cNvPr id="284772" name="Line 100"/>
          <p:cNvSpPr>
            <a:spLocks noChangeShapeType="1"/>
          </p:cNvSpPr>
          <p:nvPr/>
        </p:nvSpPr>
        <p:spPr bwMode="auto">
          <a:xfrm>
            <a:off x="5638800" y="3733800"/>
            <a:ext cx="457200" cy="685800"/>
          </a:xfrm>
          <a:prstGeom prst="line">
            <a:avLst/>
          </a:prstGeom>
          <a:noFill/>
          <a:ln w="19050">
            <a:solidFill>
              <a:schemeClr val="tx1"/>
            </a:solidFill>
            <a:round/>
            <a:headEnd/>
            <a:tailEnd/>
          </a:ln>
          <a:effectLst/>
        </p:spPr>
        <p:txBody>
          <a:bodyPr wrap="none"/>
          <a:lstStyle/>
          <a:p>
            <a:endParaRPr lang="en-US"/>
          </a:p>
        </p:txBody>
      </p:sp>
      <p:sp>
        <p:nvSpPr>
          <p:cNvPr id="284773" name="Line 101"/>
          <p:cNvSpPr>
            <a:spLocks noChangeShapeType="1"/>
          </p:cNvSpPr>
          <p:nvPr/>
        </p:nvSpPr>
        <p:spPr bwMode="auto">
          <a:xfrm>
            <a:off x="6553200" y="3733800"/>
            <a:ext cx="0" cy="685800"/>
          </a:xfrm>
          <a:prstGeom prst="line">
            <a:avLst/>
          </a:prstGeom>
          <a:noFill/>
          <a:ln w="38100">
            <a:solidFill>
              <a:schemeClr val="tx1"/>
            </a:solidFill>
            <a:round/>
            <a:headEnd/>
            <a:tailEnd/>
          </a:ln>
          <a:effectLst/>
        </p:spPr>
        <p:txBody>
          <a:bodyPr wrap="none"/>
          <a:lstStyle/>
          <a:p>
            <a:endParaRPr lang="en-US"/>
          </a:p>
        </p:txBody>
      </p:sp>
      <p:sp>
        <p:nvSpPr>
          <p:cNvPr id="284774"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84775"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84776"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4777"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4778"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779"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4780"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p:spPr>
        <p:txBody>
          <a:bodyPr wrap="none"/>
          <a:lstStyle/>
          <a:p>
            <a:endParaRPr lang="en-US"/>
          </a:p>
        </p:txBody>
      </p:sp>
      <p:sp>
        <p:nvSpPr>
          <p:cNvPr id="284781"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p:spPr>
        <p:txBody>
          <a:bodyPr wrap="none"/>
          <a:lstStyle/>
          <a:p>
            <a:endParaRPr lang="en-US"/>
          </a:p>
        </p:txBody>
      </p:sp>
      <p:sp>
        <p:nvSpPr>
          <p:cNvPr id="284782"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p:spPr>
        <p:txBody>
          <a:bodyPr wrap="none"/>
          <a:lstStyle/>
          <a:p>
            <a:endParaRPr lang="en-US"/>
          </a:p>
        </p:txBody>
      </p:sp>
      <p:sp>
        <p:nvSpPr>
          <p:cNvPr id="284783" name="Line 111"/>
          <p:cNvSpPr>
            <a:spLocks noChangeShapeType="1"/>
          </p:cNvSpPr>
          <p:nvPr/>
        </p:nvSpPr>
        <p:spPr bwMode="auto">
          <a:xfrm>
            <a:off x="5638800" y="3048000"/>
            <a:ext cx="914400" cy="533400"/>
          </a:xfrm>
          <a:prstGeom prst="line">
            <a:avLst/>
          </a:prstGeom>
          <a:noFill/>
          <a:ln w="38100">
            <a:solidFill>
              <a:schemeClr val="tx1"/>
            </a:solidFill>
            <a:round/>
            <a:headEnd/>
            <a:tailEnd/>
          </a:ln>
          <a:effectLst/>
        </p:spPr>
        <p:txBody>
          <a:bodyPr wrap="none"/>
          <a:lstStyle/>
          <a:p>
            <a:endParaRPr lang="en-US"/>
          </a:p>
        </p:txBody>
      </p:sp>
      <p:sp>
        <p:nvSpPr>
          <p:cNvPr id="284784" name="Line 112"/>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84785" name="Line 113"/>
          <p:cNvSpPr>
            <a:spLocks noChangeShapeType="1"/>
          </p:cNvSpPr>
          <p:nvPr/>
        </p:nvSpPr>
        <p:spPr bwMode="auto">
          <a:xfrm flipH="1">
            <a:off x="3505200" y="2438400"/>
            <a:ext cx="533400" cy="457200"/>
          </a:xfrm>
          <a:prstGeom prst="line">
            <a:avLst/>
          </a:prstGeom>
          <a:noFill/>
          <a:ln w="19050">
            <a:solidFill>
              <a:schemeClr val="tx1"/>
            </a:solidFill>
            <a:round/>
            <a:headEnd/>
            <a:tailEnd/>
          </a:ln>
          <a:effectLst/>
        </p:spPr>
        <p:txBody>
          <a:bodyPr wrap="none"/>
          <a:lstStyle/>
          <a:p>
            <a:endParaRPr lang="en-US"/>
          </a:p>
        </p:txBody>
      </p:sp>
      <p:sp>
        <p:nvSpPr>
          <p:cNvPr id="284786" name="Line 114"/>
          <p:cNvSpPr>
            <a:spLocks noChangeShapeType="1"/>
          </p:cNvSpPr>
          <p:nvPr/>
        </p:nvSpPr>
        <p:spPr bwMode="auto">
          <a:xfrm>
            <a:off x="4038600" y="2438400"/>
            <a:ext cx="533400" cy="457200"/>
          </a:xfrm>
          <a:prstGeom prst="line">
            <a:avLst/>
          </a:prstGeom>
          <a:noFill/>
          <a:ln w="19050">
            <a:solidFill>
              <a:schemeClr val="tx1"/>
            </a:solidFill>
            <a:round/>
            <a:headEnd/>
            <a:tailEnd/>
          </a:ln>
          <a:effectLst/>
        </p:spPr>
        <p:txBody>
          <a:bodyPr wrap="none"/>
          <a:lstStyle/>
          <a:p>
            <a:endParaRPr lang="en-US"/>
          </a:p>
        </p:txBody>
      </p:sp>
      <p:sp>
        <p:nvSpPr>
          <p:cNvPr id="284787" name="Line 115"/>
          <p:cNvSpPr>
            <a:spLocks noChangeShapeType="1"/>
          </p:cNvSpPr>
          <p:nvPr/>
        </p:nvSpPr>
        <p:spPr bwMode="auto">
          <a:xfrm flipH="1">
            <a:off x="5638800" y="2438400"/>
            <a:ext cx="533400" cy="457200"/>
          </a:xfrm>
          <a:prstGeom prst="line">
            <a:avLst/>
          </a:prstGeom>
          <a:noFill/>
          <a:ln w="38100">
            <a:solidFill>
              <a:schemeClr val="tx1"/>
            </a:solidFill>
            <a:round/>
            <a:headEnd/>
            <a:tailEnd/>
          </a:ln>
          <a:effectLst/>
        </p:spPr>
        <p:txBody>
          <a:bodyPr wrap="none"/>
          <a:lstStyle/>
          <a:p>
            <a:endParaRPr lang="en-US"/>
          </a:p>
        </p:txBody>
      </p:sp>
      <p:sp>
        <p:nvSpPr>
          <p:cNvPr id="284788" name="Line 116"/>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84789" name="Line 117"/>
          <p:cNvSpPr>
            <a:spLocks noChangeShapeType="1"/>
          </p:cNvSpPr>
          <p:nvPr/>
        </p:nvSpPr>
        <p:spPr bwMode="auto">
          <a:xfrm flipH="1">
            <a:off x="4038600" y="1828800"/>
            <a:ext cx="1066800" cy="457200"/>
          </a:xfrm>
          <a:prstGeom prst="line">
            <a:avLst/>
          </a:prstGeom>
          <a:noFill/>
          <a:ln w="19050">
            <a:solidFill>
              <a:schemeClr val="tx1"/>
            </a:solidFill>
            <a:round/>
            <a:headEnd/>
            <a:tailEnd/>
          </a:ln>
          <a:effectLst/>
        </p:spPr>
        <p:txBody>
          <a:bodyPr wrap="none"/>
          <a:lstStyle/>
          <a:p>
            <a:endParaRPr lang="en-US"/>
          </a:p>
        </p:txBody>
      </p:sp>
      <p:sp>
        <p:nvSpPr>
          <p:cNvPr id="284790" name="Line 118"/>
          <p:cNvSpPr>
            <a:spLocks noChangeShapeType="1"/>
          </p:cNvSpPr>
          <p:nvPr/>
        </p:nvSpPr>
        <p:spPr bwMode="auto">
          <a:xfrm>
            <a:off x="5105400" y="1828800"/>
            <a:ext cx="1066800" cy="457200"/>
          </a:xfrm>
          <a:prstGeom prst="line">
            <a:avLst/>
          </a:prstGeom>
          <a:noFill/>
          <a:ln w="38100">
            <a:solidFill>
              <a:schemeClr val="tx1"/>
            </a:solidFill>
            <a:round/>
            <a:headEnd/>
            <a:tailEnd/>
          </a:ln>
          <a:effectLst/>
        </p:spPr>
        <p:txBody>
          <a:bodyPr wrap="none"/>
          <a:lstStyle/>
          <a:p>
            <a:endParaRPr lang="en-US"/>
          </a:p>
        </p:txBody>
      </p:sp>
      <p:sp>
        <p:nvSpPr>
          <p:cNvPr id="284791" name="Text Box 119"/>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4792" name="Text Box 120"/>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4793" name="Text Box 121"/>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4794" name="Text Box 122"/>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4795" name="Text Box 123"/>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4796" name="Text Box 124"/>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4797" name="Text Box 125"/>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4798" name="Text Box 126"/>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4799" name="Text Box 127"/>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4800" name="Text Box 128"/>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4801" name="Text Box 129"/>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4802" name="Text Box 130"/>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4803" name="Text Box 131"/>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4804" name="Text Box 132"/>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4805" name="Text Box 133"/>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84806" name="Text Box 134"/>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4807" name="Text Box 135"/>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4808" name="Text Box 136"/>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4809" name="Text Box 137"/>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84810" name="Text Box 138"/>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4811" name="Text Box 139"/>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4812" name="Text Box 140"/>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4813" name="Text Box 141"/>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4814" name="Text Box 142"/>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4815" name="Text Box 143"/>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4816" name="Text Box 144"/>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84817" name="Text Box 145"/>
          <p:cNvSpPr txBox="1">
            <a:spLocks noChangeArrowheads="1"/>
          </p:cNvSpPr>
          <p:nvPr/>
        </p:nvSpPr>
        <p:spPr bwMode="auto">
          <a:xfrm>
            <a:off x="2667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84818" name="Text Box 146"/>
          <p:cNvSpPr txBox="1">
            <a:spLocks noChangeArrowheads="1"/>
          </p:cNvSpPr>
          <p:nvPr/>
        </p:nvSpPr>
        <p:spPr bwMode="auto">
          <a:xfrm>
            <a:off x="32004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284819" name="Text Box 147"/>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84820" name="Text Box 148"/>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84821" name="Text Box 149"/>
          <p:cNvSpPr txBox="1">
            <a:spLocks noChangeArrowheads="1"/>
          </p:cNvSpPr>
          <p:nvPr/>
        </p:nvSpPr>
        <p:spPr bwMode="auto">
          <a:xfrm>
            <a:off x="25908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84822" name="Text Box 150"/>
          <p:cNvSpPr txBox="1">
            <a:spLocks noChangeArrowheads="1"/>
          </p:cNvSpPr>
          <p:nvPr/>
        </p:nvSpPr>
        <p:spPr bwMode="auto">
          <a:xfrm>
            <a:off x="30480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3</a:t>
            </a:r>
          </a:p>
        </p:txBody>
      </p:sp>
      <p:sp>
        <p:nvSpPr>
          <p:cNvPr id="284823" name="Text Box 151"/>
          <p:cNvSpPr txBox="1">
            <a:spLocks noChangeArrowheads="1"/>
          </p:cNvSpPr>
          <p:nvPr/>
        </p:nvSpPr>
        <p:spPr bwMode="auto">
          <a:xfrm>
            <a:off x="3733800" y="22177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84824" name="Text Box 152"/>
          <p:cNvSpPr txBox="1">
            <a:spLocks noChangeArrowheads="1"/>
          </p:cNvSpPr>
          <p:nvPr/>
        </p:nvSpPr>
        <p:spPr bwMode="auto">
          <a:xfrm>
            <a:off x="39624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84825" name="Text Box 153"/>
          <p:cNvSpPr txBox="1">
            <a:spLocks noChangeArrowheads="1"/>
          </p:cNvSpPr>
          <p:nvPr/>
        </p:nvSpPr>
        <p:spPr bwMode="auto">
          <a:xfrm>
            <a:off x="44196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84826" name="Text Box 154"/>
          <p:cNvSpPr txBox="1">
            <a:spLocks noChangeArrowheads="1"/>
          </p:cNvSpPr>
          <p:nvPr/>
        </p:nvSpPr>
        <p:spPr bwMode="auto">
          <a:xfrm>
            <a:off x="36576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84827" name="Text Box 155"/>
          <p:cNvSpPr txBox="1">
            <a:spLocks noChangeArrowheads="1"/>
          </p:cNvSpPr>
          <p:nvPr/>
        </p:nvSpPr>
        <p:spPr bwMode="auto">
          <a:xfrm>
            <a:off x="42672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84828" name="Text Box 156"/>
          <p:cNvSpPr txBox="1">
            <a:spLocks noChangeArrowheads="1"/>
          </p:cNvSpPr>
          <p:nvPr/>
        </p:nvSpPr>
        <p:spPr bwMode="auto">
          <a:xfrm>
            <a:off x="53340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1</a:t>
            </a:r>
          </a:p>
        </p:txBody>
      </p:sp>
      <p:sp>
        <p:nvSpPr>
          <p:cNvPr id="284829" name="Text Box 157"/>
          <p:cNvSpPr txBox="1">
            <a:spLocks noChangeArrowheads="1"/>
          </p:cNvSpPr>
          <p:nvPr/>
        </p:nvSpPr>
        <p:spPr bwMode="auto">
          <a:xfrm>
            <a:off x="57912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1</a:t>
            </a:r>
          </a:p>
        </p:txBody>
      </p:sp>
      <p:sp>
        <p:nvSpPr>
          <p:cNvPr id="284830" name="Text Box 158"/>
          <p:cNvSpPr txBox="1">
            <a:spLocks noChangeArrowheads="1"/>
          </p:cNvSpPr>
          <p:nvPr/>
        </p:nvSpPr>
        <p:spPr bwMode="auto">
          <a:xfrm>
            <a:off x="57150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84831" name="Line 159"/>
          <p:cNvSpPr>
            <a:spLocks noChangeShapeType="1"/>
          </p:cNvSpPr>
          <p:nvPr/>
        </p:nvSpPr>
        <p:spPr bwMode="auto">
          <a:xfrm>
            <a:off x="5638800" y="3048000"/>
            <a:ext cx="0" cy="533400"/>
          </a:xfrm>
          <a:prstGeom prst="line">
            <a:avLst/>
          </a:prstGeom>
          <a:noFill/>
          <a:ln w="19050">
            <a:solidFill>
              <a:schemeClr val="tx1"/>
            </a:solidFill>
            <a:round/>
            <a:headEnd/>
            <a:tailEnd/>
          </a:ln>
          <a:effectLst/>
        </p:spPr>
        <p:txBody>
          <a:bodyPr wrap="none"/>
          <a:lstStyle/>
          <a:p>
            <a:endParaRPr lang="en-US"/>
          </a:p>
        </p:txBody>
      </p:sp>
      <p:sp>
        <p:nvSpPr>
          <p:cNvPr id="284832" name="Text Box 160"/>
          <p:cNvSpPr txBox="1">
            <a:spLocks noChangeArrowheads="1"/>
          </p:cNvSpPr>
          <p:nvPr/>
        </p:nvSpPr>
        <p:spPr bwMode="auto">
          <a:xfrm>
            <a:off x="5334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1</a:t>
            </a:r>
          </a:p>
        </p:txBody>
      </p:sp>
      <p:sp>
        <p:nvSpPr>
          <p:cNvPr id="284833" name="Text Box 161"/>
          <p:cNvSpPr txBox="1">
            <a:spLocks noChangeArrowheads="1"/>
          </p:cNvSpPr>
          <p:nvPr/>
        </p:nvSpPr>
        <p:spPr bwMode="auto">
          <a:xfrm>
            <a:off x="53340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1</a:t>
            </a:r>
          </a:p>
        </p:txBody>
      </p:sp>
      <p:sp>
        <p:nvSpPr>
          <p:cNvPr id="284834" name="Text Box 162"/>
          <p:cNvSpPr txBox="1">
            <a:spLocks noChangeArrowheads="1"/>
          </p:cNvSpPr>
          <p:nvPr/>
        </p:nvSpPr>
        <p:spPr bwMode="auto">
          <a:xfrm>
            <a:off x="61722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-5</a:t>
            </a:r>
          </a:p>
        </p:txBody>
      </p:sp>
      <p:sp>
        <p:nvSpPr>
          <p:cNvPr id="284835" name="Text Box 163"/>
          <p:cNvSpPr txBox="1">
            <a:spLocks noChangeArrowheads="1"/>
          </p:cNvSpPr>
          <p:nvPr/>
        </p:nvSpPr>
        <p:spPr bwMode="auto">
          <a:xfrm>
            <a:off x="4800600" y="16081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164" name="TextBox 163"/>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5" name="TextBox 164"/>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66" name="TextBox 165"/>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7" name="TextBox 166"/>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68" name="TextBox 167"/>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9" name="TextBox 168"/>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1529060170"/>
      </p:ext>
    </p:extLst>
  </p:cSld>
  <p:clrMapOvr>
    <a:masterClrMapping/>
  </p:clrMapOvr>
  <mc:AlternateContent xmlns:mc="http://schemas.openxmlformats.org/markup-compatibility/2006" xmlns:p14="http://schemas.microsoft.com/office/powerpoint/2010/main">
    <mc:Choice Requires="p14">
      <p:transition spd="slow" p14:dur="2000" advTm="8813"/>
    </mc:Choice>
    <mc:Fallback xmlns="">
      <p:transition spd="slow" advTm="8813"/>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p:txBody>
          <a:bodyPr/>
          <a:lstStyle/>
          <a:p>
            <a:r>
              <a:rPr lang="en-US"/>
              <a:t>Example</a:t>
            </a:r>
          </a:p>
        </p:txBody>
      </p:sp>
      <p:sp>
        <p:nvSpPr>
          <p:cNvPr id="283651"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52"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53"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3654"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55"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56"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3657"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3658"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3659"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60"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3661"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3662"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63"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64"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65"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3666"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67"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68"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69"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70"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71"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3672"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3673"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3674"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3675"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76"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3677"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3678"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79"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80"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3681" name="Rectangle 33"/>
          <p:cNvSpPr>
            <a:spLocks noChangeArrowheads="1"/>
          </p:cNvSpPr>
          <p:nvPr/>
        </p:nvSpPr>
        <p:spPr bwMode="auto">
          <a:xfrm>
            <a:off x="6248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3682"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3683"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84"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85"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3686"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3687"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88"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89" name="Rectangle 41"/>
          <p:cNvSpPr>
            <a:spLocks noChangeArrowheads="1"/>
          </p:cNvSpPr>
          <p:nvPr/>
        </p:nvSpPr>
        <p:spPr bwMode="auto">
          <a:xfrm>
            <a:off x="6705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3690"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91"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92"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693"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3694"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3695"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3696"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3697"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3698"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3699"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3700"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3701"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3702"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3703"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3704"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3705"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3706"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83707"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83708"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p:spPr>
        <p:txBody>
          <a:bodyPr wrap="none"/>
          <a:lstStyle/>
          <a:p>
            <a:endParaRPr lang="en-US"/>
          </a:p>
        </p:txBody>
      </p:sp>
      <p:sp>
        <p:nvSpPr>
          <p:cNvPr id="283709"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3710" name="Line 62"/>
          <p:cNvSpPr>
            <a:spLocks noChangeShapeType="1"/>
          </p:cNvSpPr>
          <p:nvPr/>
        </p:nvSpPr>
        <p:spPr bwMode="auto">
          <a:xfrm>
            <a:off x="5638800" y="5410200"/>
            <a:ext cx="0" cy="609600"/>
          </a:xfrm>
          <a:prstGeom prst="line">
            <a:avLst/>
          </a:prstGeom>
          <a:noFill/>
          <a:ln w="19050">
            <a:solidFill>
              <a:schemeClr val="tx1"/>
            </a:solidFill>
            <a:round/>
            <a:headEnd/>
            <a:tailEnd/>
          </a:ln>
          <a:effectLst/>
        </p:spPr>
        <p:txBody>
          <a:bodyPr wrap="none"/>
          <a:lstStyle/>
          <a:p>
            <a:endParaRPr lang="en-US"/>
          </a:p>
        </p:txBody>
      </p:sp>
      <p:sp>
        <p:nvSpPr>
          <p:cNvPr id="283711" name="Line 63"/>
          <p:cNvSpPr>
            <a:spLocks noChangeShapeType="1"/>
          </p:cNvSpPr>
          <p:nvPr/>
        </p:nvSpPr>
        <p:spPr bwMode="auto">
          <a:xfrm>
            <a:off x="5638800" y="5410200"/>
            <a:ext cx="228600" cy="609600"/>
          </a:xfrm>
          <a:prstGeom prst="line">
            <a:avLst/>
          </a:prstGeom>
          <a:noFill/>
          <a:ln w="19050">
            <a:solidFill>
              <a:schemeClr val="tx1"/>
            </a:solidFill>
            <a:round/>
            <a:headEnd/>
            <a:tailEnd/>
          </a:ln>
          <a:effectLst/>
        </p:spPr>
        <p:txBody>
          <a:bodyPr wrap="none"/>
          <a:lstStyle/>
          <a:p>
            <a:endParaRPr lang="en-US"/>
          </a:p>
        </p:txBody>
      </p:sp>
      <p:sp>
        <p:nvSpPr>
          <p:cNvPr id="283712" name="Line 64"/>
          <p:cNvSpPr>
            <a:spLocks noChangeShapeType="1"/>
          </p:cNvSpPr>
          <p:nvPr/>
        </p:nvSpPr>
        <p:spPr bwMode="auto">
          <a:xfrm>
            <a:off x="6096000" y="5410200"/>
            <a:ext cx="0" cy="609600"/>
          </a:xfrm>
          <a:prstGeom prst="line">
            <a:avLst/>
          </a:prstGeom>
          <a:noFill/>
          <a:ln w="19050">
            <a:solidFill>
              <a:schemeClr val="tx1"/>
            </a:solidFill>
            <a:round/>
            <a:headEnd/>
            <a:tailEnd/>
          </a:ln>
          <a:effectLst/>
        </p:spPr>
        <p:txBody>
          <a:bodyPr wrap="none"/>
          <a:lstStyle/>
          <a:p>
            <a:endParaRPr lang="en-US"/>
          </a:p>
        </p:txBody>
      </p:sp>
      <p:sp>
        <p:nvSpPr>
          <p:cNvPr id="283713" name="Line 65"/>
          <p:cNvSpPr>
            <a:spLocks noChangeShapeType="1"/>
          </p:cNvSpPr>
          <p:nvPr/>
        </p:nvSpPr>
        <p:spPr bwMode="auto">
          <a:xfrm>
            <a:off x="6096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3714" name="Line 66"/>
          <p:cNvSpPr>
            <a:spLocks noChangeShapeType="1"/>
          </p:cNvSpPr>
          <p:nvPr/>
        </p:nvSpPr>
        <p:spPr bwMode="auto">
          <a:xfrm>
            <a:off x="6553200" y="5410200"/>
            <a:ext cx="0" cy="609600"/>
          </a:xfrm>
          <a:prstGeom prst="line">
            <a:avLst/>
          </a:prstGeom>
          <a:noFill/>
          <a:ln w="38100">
            <a:solidFill>
              <a:schemeClr val="tx1"/>
            </a:solidFill>
            <a:round/>
            <a:headEnd/>
            <a:tailEnd/>
          </a:ln>
          <a:effectLst/>
        </p:spPr>
        <p:txBody>
          <a:bodyPr wrap="none"/>
          <a:lstStyle/>
          <a:p>
            <a:endParaRPr lang="en-US"/>
          </a:p>
        </p:txBody>
      </p:sp>
      <p:sp>
        <p:nvSpPr>
          <p:cNvPr id="283715" name="Line 67"/>
          <p:cNvSpPr>
            <a:spLocks noChangeShapeType="1"/>
          </p:cNvSpPr>
          <p:nvPr/>
        </p:nvSpPr>
        <p:spPr bwMode="auto">
          <a:xfrm>
            <a:off x="6553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3716" name="Line 68"/>
          <p:cNvSpPr>
            <a:spLocks noChangeShapeType="1"/>
          </p:cNvSpPr>
          <p:nvPr/>
        </p:nvSpPr>
        <p:spPr bwMode="auto">
          <a:xfrm>
            <a:off x="7010400" y="5410200"/>
            <a:ext cx="0" cy="609600"/>
          </a:xfrm>
          <a:prstGeom prst="line">
            <a:avLst/>
          </a:prstGeom>
          <a:noFill/>
          <a:ln w="9525">
            <a:solidFill>
              <a:schemeClr val="tx1"/>
            </a:solidFill>
            <a:round/>
            <a:headEnd/>
            <a:tailEnd/>
          </a:ln>
          <a:effectLst/>
        </p:spPr>
        <p:txBody>
          <a:bodyPr wrap="none"/>
          <a:lstStyle/>
          <a:p>
            <a:endParaRPr lang="en-US"/>
          </a:p>
        </p:txBody>
      </p:sp>
      <p:sp>
        <p:nvSpPr>
          <p:cNvPr id="283717"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p:spPr>
        <p:txBody>
          <a:bodyPr wrap="none"/>
          <a:lstStyle/>
          <a:p>
            <a:endParaRPr lang="en-US"/>
          </a:p>
        </p:txBody>
      </p:sp>
      <p:sp>
        <p:nvSpPr>
          <p:cNvPr id="283718"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p:spPr>
        <p:txBody>
          <a:bodyPr wrap="none"/>
          <a:lstStyle/>
          <a:p>
            <a:endParaRPr lang="en-US"/>
          </a:p>
        </p:txBody>
      </p:sp>
      <p:sp>
        <p:nvSpPr>
          <p:cNvPr id="283719"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3720" name="Line 72"/>
          <p:cNvSpPr>
            <a:spLocks noChangeShapeType="1"/>
          </p:cNvSpPr>
          <p:nvPr/>
        </p:nvSpPr>
        <p:spPr bwMode="auto">
          <a:xfrm>
            <a:off x="2438400" y="5410200"/>
            <a:ext cx="0" cy="609600"/>
          </a:xfrm>
          <a:prstGeom prst="line">
            <a:avLst/>
          </a:prstGeom>
          <a:noFill/>
          <a:ln w="19050">
            <a:solidFill>
              <a:schemeClr val="tx1"/>
            </a:solidFill>
            <a:round/>
            <a:headEnd/>
            <a:tailEnd/>
          </a:ln>
          <a:effectLst/>
        </p:spPr>
        <p:txBody>
          <a:bodyPr wrap="none"/>
          <a:lstStyle/>
          <a:p>
            <a:endParaRPr lang="en-US"/>
          </a:p>
        </p:txBody>
      </p:sp>
      <p:sp>
        <p:nvSpPr>
          <p:cNvPr id="283721"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3722"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p:spPr>
        <p:txBody>
          <a:bodyPr wrap="none"/>
          <a:lstStyle/>
          <a:p>
            <a:endParaRPr lang="en-US"/>
          </a:p>
        </p:txBody>
      </p:sp>
      <p:sp>
        <p:nvSpPr>
          <p:cNvPr id="283723"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3724" name="Line 76"/>
          <p:cNvSpPr>
            <a:spLocks noChangeShapeType="1"/>
          </p:cNvSpPr>
          <p:nvPr/>
        </p:nvSpPr>
        <p:spPr bwMode="auto">
          <a:xfrm>
            <a:off x="4267200" y="5410200"/>
            <a:ext cx="0" cy="609600"/>
          </a:xfrm>
          <a:prstGeom prst="line">
            <a:avLst/>
          </a:prstGeom>
          <a:noFill/>
          <a:ln w="19050">
            <a:solidFill>
              <a:schemeClr val="tx1"/>
            </a:solidFill>
            <a:round/>
            <a:headEnd/>
            <a:tailEnd/>
          </a:ln>
          <a:effectLst/>
        </p:spPr>
        <p:txBody>
          <a:bodyPr wrap="none"/>
          <a:lstStyle/>
          <a:p>
            <a:endParaRPr lang="en-US"/>
          </a:p>
        </p:txBody>
      </p:sp>
      <p:sp>
        <p:nvSpPr>
          <p:cNvPr id="283725"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p:spPr>
        <p:txBody>
          <a:bodyPr wrap="none"/>
          <a:lstStyle/>
          <a:p>
            <a:endParaRPr lang="en-US"/>
          </a:p>
        </p:txBody>
      </p:sp>
      <p:sp>
        <p:nvSpPr>
          <p:cNvPr id="283726" name="Line 78"/>
          <p:cNvSpPr>
            <a:spLocks noChangeShapeType="1"/>
          </p:cNvSpPr>
          <p:nvPr/>
        </p:nvSpPr>
        <p:spPr bwMode="auto">
          <a:xfrm>
            <a:off x="2895600" y="5410200"/>
            <a:ext cx="0" cy="609600"/>
          </a:xfrm>
          <a:prstGeom prst="line">
            <a:avLst/>
          </a:prstGeom>
          <a:noFill/>
          <a:ln w="19050">
            <a:solidFill>
              <a:schemeClr val="tx1"/>
            </a:solidFill>
            <a:round/>
            <a:headEnd/>
            <a:tailEnd/>
          </a:ln>
          <a:effectLst/>
        </p:spPr>
        <p:txBody>
          <a:bodyPr wrap="none"/>
          <a:lstStyle/>
          <a:p>
            <a:endParaRPr lang="en-US"/>
          </a:p>
        </p:txBody>
      </p:sp>
      <p:sp>
        <p:nvSpPr>
          <p:cNvPr id="283727"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3728"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p:spPr>
        <p:txBody>
          <a:bodyPr wrap="none"/>
          <a:lstStyle/>
          <a:p>
            <a:endParaRPr lang="en-US"/>
          </a:p>
        </p:txBody>
      </p:sp>
      <p:sp>
        <p:nvSpPr>
          <p:cNvPr id="283729"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3730"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83731" name="Line 83"/>
          <p:cNvSpPr>
            <a:spLocks noChangeShapeType="1"/>
          </p:cNvSpPr>
          <p:nvPr/>
        </p:nvSpPr>
        <p:spPr bwMode="auto">
          <a:xfrm>
            <a:off x="2438400" y="4572000"/>
            <a:ext cx="0" cy="685800"/>
          </a:xfrm>
          <a:prstGeom prst="line">
            <a:avLst/>
          </a:prstGeom>
          <a:noFill/>
          <a:ln w="19050">
            <a:solidFill>
              <a:schemeClr val="tx1"/>
            </a:solidFill>
            <a:round/>
            <a:headEnd/>
            <a:tailEnd/>
          </a:ln>
          <a:effectLst/>
        </p:spPr>
        <p:txBody>
          <a:bodyPr wrap="none"/>
          <a:lstStyle/>
          <a:p>
            <a:endParaRPr lang="en-US"/>
          </a:p>
        </p:txBody>
      </p:sp>
      <p:sp>
        <p:nvSpPr>
          <p:cNvPr id="283732"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83733"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p:spPr>
        <p:txBody>
          <a:bodyPr wrap="none"/>
          <a:lstStyle/>
          <a:p>
            <a:endParaRPr lang="en-US"/>
          </a:p>
        </p:txBody>
      </p:sp>
      <p:sp>
        <p:nvSpPr>
          <p:cNvPr id="283734"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p:spPr>
        <p:txBody>
          <a:bodyPr wrap="none"/>
          <a:lstStyle/>
          <a:p>
            <a:endParaRPr lang="en-US"/>
          </a:p>
        </p:txBody>
      </p:sp>
      <p:sp>
        <p:nvSpPr>
          <p:cNvPr id="283735" name="Line 87"/>
          <p:cNvSpPr>
            <a:spLocks noChangeShapeType="1"/>
          </p:cNvSpPr>
          <p:nvPr/>
        </p:nvSpPr>
        <p:spPr bwMode="auto">
          <a:xfrm>
            <a:off x="6096000" y="4572000"/>
            <a:ext cx="0" cy="685800"/>
          </a:xfrm>
          <a:prstGeom prst="line">
            <a:avLst/>
          </a:prstGeom>
          <a:noFill/>
          <a:ln w="19050">
            <a:solidFill>
              <a:schemeClr val="tx1"/>
            </a:solidFill>
            <a:round/>
            <a:headEnd/>
            <a:tailEnd/>
          </a:ln>
          <a:effectLst/>
        </p:spPr>
        <p:txBody>
          <a:bodyPr wrap="none"/>
          <a:lstStyle/>
          <a:p>
            <a:endParaRPr lang="en-US"/>
          </a:p>
        </p:txBody>
      </p:sp>
      <p:sp>
        <p:nvSpPr>
          <p:cNvPr id="283736" name="Line 88"/>
          <p:cNvSpPr>
            <a:spLocks noChangeShapeType="1"/>
          </p:cNvSpPr>
          <p:nvPr/>
        </p:nvSpPr>
        <p:spPr bwMode="auto">
          <a:xfrm flipH="1">
            <a:off x="5638800" y="4572000"/>
            <a:ext cx="457200" cy="685800"/>
          </a:xfrm>
          <a:prstGeom prst="line">
            <a:avLst/>
          </a:prstGeom>
          <a:noFill/>
          <a:ln w="19050">
            <a:solidFill>
              <a:schemeClr val="tx1"/>
            </a:solidFill>
            <a:round/>
            <a:headEnd/>
            <a:tailEnd/>
          </a:ln>
          <a:effectLst/>
        </p:spPr>
        <p:txBody>
          <a:bodyPr wrap="none"/>
          <a:lstStyle/>
          <a:p>
            <a:endParaRPr lang="en-US"/>
          </a:p>
        </p:txBody>
      </p:sp>
      <p:sp>
        <p:nvSpPr>
          <p:cNvPr id="283737"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p:spPr>
        <p:txBody>
          <a:bodyPr wrap="none"/>
          <a:lstStyle/>
          <a:p>
            <a:endParaRPr lang="en-US"/>
          </a:p>
        </p:txBody>
      </p:sp>
      <p:sp>
        <p:nvSpPr>
          <p:cNvPr id="283738"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p:spPr>
        <p:txBody>
          <a:bodyPr wrap="none"/>
          <a:lstStyle/>
          <a:p>
            <a:endParaRPr lang="en-US"/>
          </a:p>
        </p:txBody>
      </p:sp>
      <p:sp>
        <p:nvSpPr>
          <p:cNvPr id="283739"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p:spPr>
        <p:txBody>
          <a:bodyPr wrap="none"/>
          <a:lstStyle/>
          <a:p>
            <a:endParaRPr lang="en-US"/>
          </a:p>
        </p:txBody>
      </p:sp>
      <p:sp>
        <p:nvSpPr>
          <p:cNvPr id="283740"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p:spPr>
        <p:txBody>
          <a:bodyPr wrap="none"/>
          <a:lstStyle/>
          <a:p>
            <a:endParaRPr lang="en-US"/>
          </a:p>
        </p:txBody>
      </p:sp>
      <p:sp>
        <p:nvSpPr>
          <p:cNvPr id="283741" name="Line 93"/>
          <p:cNvSpPr>
            <a:spLocks noChangeShapeType="1"/>
          </p:cNvSpPr>
          <p:nvPr/>
        </p:nvSpPr>
        <p:spPr bwMode="auto">
          <a:xfrm>
            <a:off x="6553200" y="4572000"/>
            <a:ext cx="0" cy="685800"/>
          </a:xfrm>
          <a:prstGeom prst="line">
            <a:avLst/>
          </a:prstGeom>
          <a:noFill/>
          <a:ln w="38100">
            <a:solidFill>
              <a:schemeClr val="tx1"/>
            </a:solidFill>
            <a:round/>
            <a:headEnd/>
            <a:tailEnd/>
          </a:ln>
          <a:effectLst/>
        </p:spPr>
        <p:txBody>
          <a:bodyPr wrap="none"/>
          <a:lstStyle/>
          <a:p>
            <a:endParaRPr lang="en-US"/>
          </a:p>
        </p:txBody>
      </p:sp>
      <p:sp>
        <p:nvSpPr>
          <p:cNvPr id="283742" name="Line 94"/>
          <p:cNvSpPr>
            <a:spLocks noChangeShapeType="1"/>
          </p:cNvSpPr>
          <p:nvPr/>
        </p:nvSpPr>
        <p:spPr bwMode="auto">
          <a:xfrm>
            <a:off x="7010400" y="4572000"/>
            <a:ext cx="0" cy="685800"/>
          </a:xfrm>
          <a:prstGeom prst="line">
            <a:avLst/>
          </a:prstGeom>
          <a:noFill/>
          <a:ln w="9525">
            <a:solidFill>
              <a:schemeClr val="tx1"/>
            </a:solidFill>
            <a:round/>
            <a:headEnd/>
            <a:tailEnd/>
          </a:ln>
          <a:effectLst/>
        </p:spPr>
        <p:txBody>
          <a:bodyPr wrap="none"/>
          <a:lstStyle/>
          <a:p>
            <a:endParaRPr lang="en-US"/>
          </a:p>
        </p:txBody>
      </p:sp>
      <p:sp>
        <p:nvSpPr>
          <p:cNvPr id="283743"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83744"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p:spPr>
        <p:txBody>
          <a:bodyPr wrap="none"/>
          <a:lstStyle/>
          <a:p>
            <a:endParaRPr lang="en-US"/>
          </a:p>
        </p:txBody>
      </p:sp>
      <p:sp>
        <p:nvSpPr>
          <p:cNvPr id="283745"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p:spPr>
        <p:txBody>
          <a:bodyPr wrap="none"/>
          <a:lstStyle/>
          <a:p>
            <a:endParaRPr lang="en-US"/>
          </a:p>
        </p:txBody>
      </p:sp>
      <p:sp>
        <p:nvSpPr>
          <p:cNvPr id="283746"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p:spPr>
        <p:txBody>
          <a:bodyPr wrap="none"/>
          <a:lstStyle/>
          <a:p>
            <a:endParaRPr lang="en-US"/>
          </a:p>
        </p:txBody>
      </p:sp>
      <p:sp>
        <p:nvSpPr>
          <p:cNvPr id="283747"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p:spPr>
        <p:txBody>
          <a:bodyPr wrap="none"/>
          <a:lstStyle/>
          <a:p>
            <a:endParaRPr lang="en-US"/>
          </a:p>
        </p:txBody>
      </p:sp>
      <p:sp>
        <p:nvSpPr>
          <p:cNvPr id="283748" name="Line 100"/>
          <p:cNvSpPr>
            <a:spLocks noChangeShapeType="1"/>
          </p:cNvSpPr>
          <p:nvPr/>
        </p:nvSpPr>
        <p:spPr bwMode="auto">
          <a:xfrm>
            <a:off x="5638800" y="3733800"/>
            <a:ext cx="457200" cy="685800"/>
          </a:xfrm>
          <a:prstGeom prst="line">
            <a:avLst/>
          </a:prstGeom>
          <a:noFill/>
          <a:ln w="19050">
            <a:solidFill>
              <a:schemeClr val="tx1"/>
            </a:solidFill>
            <a:round/>
            <a:headEnd/>
            <a:tailEnd/>
          </a:ln>
          <a:effectLst/>
        </p:spPr>
        <p:txBody>
          <a:bodyPr wrap="none"/>
          <a:lstStyle/>
          <a:p>
            <a:endParaRPr lang="en-US"/>
          </a:p>
        </p:txBody>
      </p:sp>
      <p:sp>
        <p:nvSpPr>
          <p:cNvPr id="283749" name="Line 101"/>
          <p:cNvSpPr>
            <a:spLocks noChangeShapeType="1"/>
          </p:cNvSpPr>
          <p:nvPr/>
        </p:nvSpPr>
        <p:spPr bwMode="auto">
          <a:xfrm>
            <a:off x="6553200" y="3733800"/>
            <a:ext cx="0" cy="685800"/>
          </a:xfrm>
          <a:prstGeom prst="line">
            <a:avLst/>
          </a:prstGeom>
          <a:noFill/>
          <a:ln w="38100">
            <a:solidFill>
              <a:schemeClr val="tx1"/>
            </a:solidFill>
            <a:round/>
            <a:headEnd/>
            <a:tailEnd/>
          </a:ln>
          <a:effectLst/>
        </p:spPr>
        <p:txBody>
          <a:bodyPr wrap="none"/>
          <a:lstStyle/>
          <a:p>
            <a:endParaRPr lang="en-US"/>
          </a:p>
        </p:txBody>
      </p:sp>
      <p:sp>
        <p:nvSpPr>
          <p:cNvPr id="283750"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p:spPr>
        <p:txBody>
          <a:bodyPr wrap="none"/>
          <a:lstStyle/>
          <a:p>
            <a:endParaRPr lang="en-US"/>
          </a:p>
        </p:txBody>
      </p:sp>
      <p:sp>
        <p:nvSpPr>
          <p:cNvPr id="283751"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83752"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3753"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3754"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755"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3756"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p:spPr>
        <p:txBody>
          <a:bodyPr wrap="none"/>
          <a:lstStyle/>
          <a:p>
            <a:endParaRPr lang="en-US"/>
          </a:p>
        </p:txBody>
      </p:sp>
      <p:sp>
        <p:nvSpPr>
          <p:cNvPr id="283757"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p:spPr>
        <p:txBody>
          <a:bodyPr wrap="none"/>
          <a:lstStyle/>
          <a:p>
            <a:endParaRPr lang="en-US"/>
          </a:p>
        </p:txBody>
      </p:sp>
      <p:sp>
        <p:nvSpPr>
          <p:cNvPr id="283758"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p:spPr>
        <p:txBody>
          <a:bodyPr wrap="none"/>
          <a:lstStyle/>
          <a:p>
            <a:endParaRPr lang="en-US"/>
          </a:p>
        </p:txBody>
      </p:sp>
      <p:sp>
        <p:nvSpPr>
          <p:cNvPr id="283759" name="Line 111"/>
          <p:cNvSpPr>
            <a:spLocks noChangeShapeType="1"/>
          </p:cNvSpPr>
          <p:nvPr/>
        </p:nvSpPr>
        <p:spPr bwMode="auto">
          <a:xfrm>
            <a:off x="5638800" y="3048000"/>
            <a:ext cx="914400" cy="533400"/>
          </a:xfrm>
          <a:prstGeom prst="line">
            <a:avLst/>
          </a:prstGeom>
          <a:noFill/>
          <a:ln w="38100">
            <a:solidFill>
              <a:schemeClr val="tx1"/>
            </a:solidFill>
            <a:round/>
            <a:headEnd/>
            <a:tailEnd/>
          </a:ln>
          <a:effectLst/>
        </p:spPr>
        <p:txBody>
          <a:bodyPr wrap="none"/>
          <a:lstStyle/>
          <a:p>
            <a:endParaRPr lang="en-US"/>
          </a:p>
        </p:txBody>
      </p:sp>
      <p:sp>
        <p:nvSpPr>
          <p:cNvPr id="283760" name="Line 112"/>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83761" name="Line 113"/>
          <p:cNvSpPr>
            <a:spLocks noChangeShapeType="1"/>
          </p:cNvSpPr>
          <p:nvPr/>
        </p:nvSpPr>
        <p:spPr bwMode="auto">
          <a:xfrm flipH="1">
            <a:off x="3505200" y="2438400"/>
            <a:ext cx="533400" cy="457200"/>
          </a:xfrm>
          <a:prstGeom prst="line">
            <a:avLst/>
          </a:prstGeom>
          <a:noFill/>
          <a:ln w="19050">
            <a:solidFill>
              <a:schemeClr val="tx1"/>
            </a:solidFill>
            <a:round/>
            <a:headEnd/>
            <a:tailEnd/>
          </a:ln>
          <a:effectLst/>
        </p:spPr>
        <p:txBody>
          <a:bodyPr wrap="none"/>
          <a:lstStyle/>
          <a:p>
            <a:endParaRPr lang="en-US"/>
          </a:p>
        </p:txBody>
      </p:sp>
      <p:sp>
        <p:nvSpPr>
          <p:cNvPr id="283762" name="Line 114"/>
          <p:cNvSpPr>
            <a:spLocks noChangeShapeType="1"/>
          </p:cNvSpPr>
          <p:nvPr/>
        </p:nvSpPr>
        <p:spPr bwMode="auto">
          <a:xfrm>
            <a:off x="4038600" y="2438400"/>
            <a:ext cx="533400" cy="457200"/>
          </a:xfrm>
          <a:prstGeom prst="line">
            <a:avLst/>
          </a:prstGeom>
          <a:noFill/>
          <a:ln w="19050">
            <a:solidFill>
              <a:schemeClr val="tx1"/>
            </a:solidFill>
            <a:round/>
            <a:headEnd/>
            <a:tailEnd/>
          </a:ln>
          <a:effectLst/>
        </p:spPr>
        <p:txBody>
          <a:bodyPr wrap="none"/>
          <a:lstStyle/>
          <a:p>
            <a:endParaRPr lang="en-US"/>
          </a:p>
        </p:txBody>
      </p:sp>
      <p:sp>
        <p:nvSpPr>
          <p:cNvPr id="283763" name="Line 115"/>
          <p:cNvSpPr>
            <a:spLocks noChangeShapeType="1"/>
          </p:cNvSpPr>
          <p:nvPr/>
        </p:nvSpPr>
        <p:spPr bwMode="auto">
          <a:xfrm flipH="1">
            <a:off x="5638800" y="2438400"/>
            <a:ext cx="533400" cy="457200"/>
          </a:xfrm>
          <a:prstGeom prst="line">
            <a:avLst/>
          </a:prstGeom>
          <a:noFill/>
          <a:ln w="38100">
            <a:solidFill>
              <a:schemeClr val="tx1"/>
            </a:solidFill>
            <a:round/>
            <a:headEnd/>
            <a:tailEnd/>
          </a:ln>
          <a:effectLst/>
        </p:spPr>
        <p:txBody>
          <a:bodyPr wrap="none"/>
          <a:lstStyle/>
          <a:p>
            <a:endParaRPr lang="en-US"/>
          </a:p>
        </p:txBody>
      </p:sp>
      <p:sp>
        <p:nvSpPr>
          <p:cNvPr id="283764" name="Line 116"/>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83765" name="Line 117"/>
          <p:cNvSpPr>
            <a:spLocks noChangeShapeType="1"/>
          </p:cNvSpPr>
          <p:nvPr/>
        </p:nvSpPr>
        <p:spPr bwMode="auto">
          <a:xfrm flipH="1">
            <a:off x="4038600" y="1828800"/>
            <a:ext cx="1066800" cy="457200"/>
          </a:xfrm>
          <a:prstGeom prst="line">
            <a:avLst/>
          </a:prstGeom>
          <a:noFill/>
          <a:ln w="19050">
            <a:solidFill>
              <a:schemeClr val="tx1"/>
            </a:solidFill>
            <a:round/>
            <a:headEnd/>
            <a:tailEnd/>
          </a:ln>
          <a:effectLst/>
        </p:spPr>
        <p:txBody>
          <a:bodyPr wrap="none"/>
          <a:lstStyle/>
          <a:p>
            <a:endParaRPr lang="en-US"/>
          </a:p>
        </p:txBody>
      </p:sp>
      <p:sp>
        <p:nvSpPr>
          <p:cNvPr id="283766" name="Line 118"/>
          <p:cNvSpPr>
            <a:spLocks noChangeShapeType="1"/>
          </p:cNvSpPr>
          <p:nvPr/>
        </p:nvSpPr>
        <p:spPr bwMode="auto">
          <a:xfrm>
            <a:off x="5105400" y="1828800"/>
            <a:ext cx="1066800" cy="457200"/>
          </a:xfrm>
          <a:prstGeom prst="line">
            <a:avLst/>
          </a:prstGeom>
          <a:noFill/>
          <a:ln w="38100">
            <a:solidFill>
              <a:schemeClr val="tx1"/>
            </a:solidFill>
            <a:round/>
            <a:headEnd/>
            <a:tailEnd/>
          </a:ln>
          <a:effectLst/>
        </p:spPr>
        <p:txBody>
          <a:bodyPr wrap="none"/>
          <a:lstStyle/>
          <a:p>
            <a:endParaRPr lang="en-US"/>
          </a:p>
        </p:txBody>
      </p:sp>
      <p:sp>
        <p:nvSpPr>
          <p:cNvPr id="283767" name="Text Box 119"/>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3768" name="Text Box 120"/>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3769" name="Text Box 121"/>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3770" name="Text Box 122"/>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3771" name="Text Box 123"/>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3772" name="Text Box 124"/>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3773" name="Text Box 125"/>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3774" name="Text Box 126"/>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3775" name="Text Box 127"/>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3776" name="Text Box 128"/>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3777" name="Text Box 129"/>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3778" name="Text Box 130"/>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3779" name="Text Box 131"/>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3780" name="Text Box 132"/>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3781" name="Text Box 133"/>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83782" name="Text Box 134"/>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3783" name="Text Box 135"/>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3784" name="Text Box 136"/>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3785" name="Text Box 137"/>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83786" name="Text Box 138"/>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3787" name="Text Box 139"/>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3788" name="Text Box 140"/>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3789" name="Text Box 141"/>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3790" name="Text Box 142"/>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3791" name="Text Box 143"/>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3792" name="Text Box 144"/>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83793" name="Text Box 145"/>
          <p:cNvSpPr txBox="1">
            <a:spLocks noChangeArrowheads="1"/>
          </p:cNvSpPr>
          <p:nvPr/>
        </p:nvSpPr>
        <p:spPr bwMode="auto">
          <a:xfrm>
            <a:off x="2667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83794" name="Text Box 146"/>
          <p:cNvSpPr txBox="1">
            <a:spLocks noChangeArrowheads="1"/>
          </p:cNvSpPr>
          <p:nvPr/>
        </p:nvSpPr>
        <p:spPr bwMode="auto">
          <a:xfrm>
            <a:off x="32004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283795" name="Text Box 147"/>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83796" name="Text Box 148"/>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83797" name="Text Box 149"/>
          <p:cNvSpPr txBox="1">
            <a:spLocks noChangeArrowheads="1"/>
          </p:cNvSpPr>
          <p:nvPr/>
        </p:nvSpPr>
        <p:spPr bwMode="auto">
          <a:xfrm>
            <a:off x="25908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83798" name="Text Box 150"/>
          <p:cNvSpPr txBox="1">
            <a:spLocks noChangeArrowheads="1"/>
          </p:cNvSpPr>
          <p:nvPr/>
        </p:nvSpPr>
        <p:spPr bwMode="auto">
          <a:xfrm>
            <a:off x="30480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3</a:t>
            </a:r>
          </a:p>
        </p:txBody>
      </p:sp>
      <p:sp>
        <p:nvSpPr>
          <p:cNvPr id="283799" name="Text Box 151"/>
          <p:cNvSpPr txBox="1">
            <a:spLocks noChangeArrowheads="1"/>
          </p:cNvSpPr>
          <p:nvPr/>
        </p:nvSpPr>
        <p:spPr bwMode="auto">
          <a:xfrm>
            <a:off x="3733800" y="22177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83800" name="Text Box 152"/>
          <p:cNvSpPr txBox="1">
            <a:spLocks noChangeArrowheads="1"/>
          </p:cNvSpPr>
          <p:nvPr/>
        </p:nvSpPr>
        <p:spPr bwMode="auto">
          <a:xfrm>
            <a:off x="39624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83801" name="Text Box 153"/>
          <p:cNvSpPr txBox="1">
            <a:spLocks noChangeArrowheads="1"/>
          </p:cNvSpPr>
          <p:nvPr/>
        </p:nvSpPr>
        <p:spPr bwMode="auto">
          <a:xfrm>
            <a:off x="44196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83802" name="Text Box 154"/>
          <p:cNvSpPr txBox="1">
            <a:spLocks noChangeArrowheads="1"/>
          </p:cNvSpPr>
          <p:nvPr/>
        </p:nvSpPr>
        <p:spPr bwMode="auto">
          <a:xfrm>
            <a:off x="36576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83803" name="Text Box 155"/>
          <p:cNvSpPr txBox="1">
            <a:spLocks noChangeArrowheads="1"/>
          </p:cNvSpPr>
          <p:nvPr/>
        </p:nvSpPr>
        <p:spPr bwMode="auto">
          <a:xfrm>
            <a:off x="42672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83804" name="Text Box 156"/>
          <p:cNvSpPr txBox="1">
            <a:spLocks noChangeArrowheads="1"/>
          </p:cNvSpPr>
          <p:nvPr/>
        </p:nvSpPr>
        <p:spPr bwMode="auto">
          <a:xfrm>
            <a:off x="53340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1</a:t>
            </a:r>
          </a:p>
        </p:txBody>
      </p:sp>
      <p:sp>
        <p:nvSpPr>
          <p:cNvPr id="283805" name="Text Box 157"/>
          <p:cNvSpPr txBox="1">
            <a:spLocks noChangeArrowheads="1"/>
          </p:cNvSpPr>
          <p:nvPr/>
        </p:nvSpPr>
        <p:spPr bwMode="auto">
          <a:xfrm>
            <a:off x="57912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1</a:t>
            </a:r>
          </a:p>
        </p:txBody>
      </p:sp>
      <p:sp>
        <p:nvSpPr>
          <p:cNvPr id="283806" name="Text Box 158"/>
          <p:cNvSpPr txBox="1">
            <a:spLocks noChangeArrowheads="1"/>
          </p:cNvSpPr>
          <p:nvPr/>
        </p:nvSpPr>
        <p:spPr bwMode="auto">
          <a:xfrm>
            <a:off x="57150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83807" name="Line 159"/>
          <p:cNvSpPr>
            <a:spLocks noChangeShapeType="1"/>
          </p:cNvSpPr>
          <p:nvPr/>
        </p:nvSpPr>
        <p:spPr bwMode="auto">
          <a:xfrm>
            <a:off x="5638800" y="3048000"/>
            <a:ext cx="0" cy="533400"/>
          </a:xfrm>
          <a:prstGeom prst="line">
            <a:avLst/>
          </a:prstGeom>
          <a:noFill/>
          <a:ln w="19050">
            <a:solidFill>
              <a:schemeClr val="tx1"/>
            </a:solidFill>
            <a:round/>
            <a:headEnd/>
            <a:tailEnd/>
          </a:ln>
          <a:effectLst/>
        </p:spPr>
        <p:txBody>
          <a:bodyPr wrap="none"/>
          <a:lstStyle/>
          <a:p>
            <a:endParaRPr lang="en-US"/>
          </a:p>
        </p:txBody>
      </p:sp>
      <p:sp>
        <p:nvSpPr>
          <p:cNvPr id="283808" name="Text Box 160"/>
          <p:cNvSpPr txBox="1">
            <a:spLocks noChangeArrowheads="1"/>
          </p:cNvSpPr>
          <p:nvPr/>
        </p:nvSpPr>
        <p:spPr bwMode="auto">
          <a:xfrm>
            <a:off x="5334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1</a:t>
            </a:r>
          </a:p>
        </p:txBody>
      </p:sp>
      <p:sp>
        <p:nvSpPr>
          <p:cNvPr id="283809" name="Text Box 161"/>
          <p:cNvSpPr txBox="1">
            <a:spLocks noChangeArrowheads="1"/>
          </p:cNvSpPr>
          <p:nvPr/>
        </p:nvSpPr>
        <p:spPr bwMode="auto">
          <a:xfrm>
            <a:off x="53340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1</a:t>
            </a:r>
          </a:p>
        </p:txBody>
      </p:sp>
      <p:sp>
        <p:nvSpPr>
          <p:cNvPr id="283810" name="Text Box 162"/>
          <p:cNvSpPr txBox="1">
            <a:spLocks noChangeArrowheads="1"/>
          </p:cNvSpPr>
          <p:nvPr/>
        </p:nvSpPr>
        <p:spPr bwMode="auto">
          <a:xfrm>
            <a:off x="61722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-5</a:t>
            </a:r>
          </a:p>
        </p:txBody>
      </p:sp>
      <p:sp>
        <p:nvSpPr>
          <p:cNvPr id="283811" name="Text Box 163"/>
          <p:cNvSpPr txBox="1">
            <a:spLocks noChangeArrowheads="1"/>
          </p:cNvSpPr>
          <p:nvPr/>
        </p:nvSpPr>
        <p:spPr bwMode="auto">
          <a:xfrm>
            <a:off x="6172200" y="4351338"/>
            <a:ext cx="40005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-5</a:t>
            </a:r>
          </a:p>
        </p:txBody>
      </p:sp>
      <p:sp>
        <p:nvSpPr>
          <p:cNvPr id="283812" name="Text Box 164"/>
          <p:cNvSpPr txBox="1">
            <a:spLocks noChangeArrowheads="1"/>
          </p:cNvSpPr>
          <p:nvPr/>
        </p:nvSpPr>
        <p:spPr bwMode="auto">
          <a:xfrm>
            <a:off x="6172200" y="35131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-5</a:t>
            </a:r>
          </a:p>
        </p:txBody>
      </p:sp>
      <p:sp>
        <p:nvSpPr>
          <p:cNvPr id="283813" name="Text Box 165"/>
          <p:cNvSpPr txBox="1">
            <a:spLocks noChangeArrowheads="1"/>
          </p:cNvSpPr>
          <p:nvPr/>
        </p:nvSpPr>
        <p:spPr bwMode="auto">
          <a:xfrm>
            <a:off x="4800600" y="16081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166" name="TextBox 165"/>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7" name="TextBox 166"/>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68" name="TextBox 167"/>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9" name="TextBox 168"/>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70" name="TextBox 169"/>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71" name="TextBox 170"/>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2124957188"/>
      </p:ext>
    </p:extLst>
  </p:cSld>
  <p:clrMapOvr>
    <a:masterClrMapping/>
  </p:clrMapOvr>
  <mc:AlternateContent xmlns:mc="http://schemas.openxmlformats.org/markup-compatibility/2006" xmlns:p14="http://schemas.microsoft.com/office/powerpoint/2010/main">
    <mc:Choice Requires="p14">
      <p:transition spd="slow" p14:dur="2000" advTm="17385"/>
    </mc:Choice>
    <mc:Fallback xmlns="">
      <p:transition spd="slow" advTm="17385"/>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r>
              <a:rPr lang="en-US"/>
              <a:t>Example</a:t>
            </a:r>
          </a:p>
        </p:txBody>
      </p:sp>
      <p:sp>
        <p:nvSpPr>
          <p:cNvPr id="273411"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3412"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3413"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3414"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3415"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3416"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3417"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3418"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3419" name="Rectangle 11"/>
          <p:cNvSpPr>
            <a:spLocks noChangeArrowheads="1"/>
          </p:cNvSpPr>
          <p:nvPr/>
        </p:nvSpPr>
        <p:spPr bwMode="auto">
          <a:xfrm>
            <a:off x="6934200" y="44196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3420"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3421"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3422"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3423"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3424"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3425"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3426"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3427"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3428"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3429"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3430"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3431"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3432"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3433"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3434"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3435"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3436"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3437"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3438"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3439"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3440"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3441" name="Rectangle 33"/>
          <p:cNvSpPr>
            <a:spLocks noChangeArrowheads="1"/>
          </p:cNvSpPr>
          <p:nvPr/>
        </p:nvSpPr>
        <p:spPr bwMode="auto">
          <a:xfrm>
            <a:off x="6248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3442"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3443"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3444"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3445"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3446"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3447"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3448"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3449" name="Rectangle 41"/>
          <p:cNvSpPr>
            <a:spLocks noChangeArrowheads="1"/>
          </p:cNvSpPr>
          <p:nvPr/>
        </p:nvSpPr>
        <p:spPr bwMode="auto">
          <a:xfrm>
            <a:off x="6705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3450" name="Rectangle 42"/>
          <p:cNvSpPr>
            <a:spLocks noChangeArrowheads="1"/>
          </p:cNvSpPr>
          <p:nvPr/>
        </p:nvSpPr>
        <p:spPr bwMode="auto">
          <a:xfrm>
            <a:off x="6934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3451" name="Rectangle 43"/>
          <p:cNvSpPr>
            <a:spLocks noChangeArrowheads="1"/>
          </p:cNvSpPr>
          <p:nvPr/>
        </p:nvSpPr>
        <p:spPr bwMode="auto">
          <a:xfrm>
            <a:off x="7162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3452"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3453" name="Rectangle 45"/>
          <p:cNvSpPr>
            <a:spLocks noChangeArrowheads="1"/>
          </p:cNvSpPr>
          <p:nvPr/>
        </p:nvSpPr>
        <p:spPr bwMode="auto">
          <a:xfrm>
            <a:off x="69342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3454"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3455"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3456"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3457"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3458"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3459"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3460"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3461"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3462"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3463"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3464"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3465"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3466"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73467"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73468"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p:spPr>
        <p:txBody>
          <a:bodyPr wrap="none"/>
          <a:lstStyle/>
          <a:p>
            <a:endParaRPr lang="en-US"/>
          </a:p>
        </p:txBody>
      </p:sp>
      <p:sp>
        <p:nvSpPr>
          <p:cNvPr id="273469"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3470" name="Line 62"/>
          <p:cNvSpPr>
            <a:spLocks noChangeShapeType="1"/>
          </p:cNvSpPr>
          <p:nvPr/>
        </p:nvSpPr>
        <p:spPr bwMode="auto">
          <a:xfrm>
            <a:off x="5638800" y="5410200"/>
            <a:ext cx="0" cy="609600"/>
          </a:xfrm>
          <a:prstGeom prst="line">
            <a:avLst/>
          </a:prstGeom>
          <a:noFill/>
          <a:ln w="19050">
            <a:solidFill>
              <a:schemeClr val="tx1"/>
            </a:solidFill>
            <a:round/>
            <a:headEnd/>
            <a:tailEnd/>
          </a:ln>
          <a:effectLst/>
        </p:spPr>
        <p:txBody>
          <a:bodyPr wrap="none"/>
          <a:lstStyle/>
          <a:p>
            <a:endParaRPr lang="en-US"/>
          </a:p>
        </p:txBody>
      </p:sp>
      <p:sp>
        <p:nvSpPr>
          <p:cNvPr id="273471" name="Line 63"/>
          <p:cNvSpPr>
            <a:spLocks noChangeShapeType="1"/>
          </p:cNvSpPr>
          <p:nvPr/>
        </p:nvSpPr>
        <p:spPr bwMode="auto">
          <a:xfrm>
            <a:off x="5638800" y="5410200"/>
            <a:ext cx="228600" cy="609600"/>
          </a:xfrm>
          <a:prstGeom prst="line">
            <a:avLst/>
          </a:prstGeom>
          <a:noFill/>
          <a:ln w="19050">
            <a:solidFill>
              <a:schemeClr val="tx1"/>
            </a:solidFill>
            <a:round/>
            <a:headEnd/>
            <a:tailEnd/>
          </a:ln>
          <a:effectLst/>
        </p:spPr>
        <p:txBody>
          <a:bodyPr wrap="none"/>
          <a:lstStyle/>
          <a:p>
            <a:endParaRPr lang="en-US"/>
          </a:p>
        </p:txBody>
      </p:sp>
      <p:sp>
        <p:nvSpPr>
          <p:cNvPr id="273472" name="Line 64"/>
          <p:cNvSpPr>
            <a:spLocks noChangeShapeType="1"/>
          </p:cNvSpPr>
          <p:nvPr/>
        </p:nvSpPr>
        <p:spPr bwMode="auto">
          <a:xfrm>
            <a:off x="6096000" y="5410200"/>
            <a:ext cx="0" cy="609600"/>
          </a:xfrm>
          <a:prstGeom prst="line">
            <a:avLst/>
          </a:prstGeom>
          <a:noFill/>
          <a:ln w="19050">
            <a:solidFill>
              <a:schemeClr val="tx1"/>
            </a:solidFill>
            <a:round/>
            <a:headEnd/>
            <a:tailEnd/>
          </a:ln>
          <a:effectLst/>
        </p:spPr>
        <p:txBody>
          <a:bodyPr wrap="none"/>
          <a:lstStyle/>
          <a:p>
            <a:endParaRPr lang="en-US"/>
          </a:p>
        </p:txBody>
      </p:sp>
      <p:sp>
        <p:nvSpPr>
          <p:cNvPr id="273473" name="Line 65"/>
          <p:cNvSpPr>
            <a:spLocks noChangeShapeType="1"/>
          </p:cNvSpPr>
          <p:nvPr/>
        </p:nvSpPr>
        <p:spPr bwMode="auto">
          <a:xfrm>
            <a:off x="6096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3474" name="Line 66"/>
          <p:cNvSpPr>
            <a:spLocks noChangeShapeType="1"/>
          </p:cNvSpPr>
          <p:nvPr/>
        </p:nvSpPr>
        <p:spPr bwMode="auto">
          <a:xfrm>
            <a:off x="6553200" y="5410200"/>
            <a:ext cx="0" cy="609600"/>
          </a:xfrm>
          <a:prstGeom prst="line">
            <a:avLst/>
          </a:prstGeom>
          <a:noFill/>
          <a:ln w="38100">
            <a:solidFill>
              <a:schemeClr val="tx1"/>
            </a:solidFill>
            <a:round/>
            <a:headEnd/>
            <a:tailEnd/>
          </a:ln>
          <a:effectLst/>
        </p:spPr>
        <p:txBody>
          <a:bodyPr wrap="none"/>
          <a:lstStyle/>
          <a:p>
            <a:endParaRPr lang="en-US"/>
          </a:p>
        </p:txBody>
      </p:sp>
      <p:sp>
        <p:nvSpPr>
          <p:cNvPr id="273475" name="Line 67"/>
          <p:cNvSpPr>
            <a:spLocks noChangeShapeType="1"/>
          </p:cNvSpPr>
          <p:nvPr/>
        </p:nvSpPr>
        <p:spPr bwMode="auto">
          <a:xfrm>
            <a:off x="6553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3476" name="Line 68"/>
          <p:cNvSpPr>
            <a:spLocks noChangeShapeType="1"/>
          </p:cNvSpPr>
          <p:nvPr/>
        </p:nvSpPr>
        <p:spPr bwMode="auto">
          <a:xfrm>
            <a:off x="7010400" y="5410200"/>
            <a:ext cx="0" cy="609600"/>
          </a:xfrm>
          <a:prstGeom prst="line">
            <a:avLst/>
          </a:prstGeom>
          <a:noFill/>
          <a:ln w="9525">
            <a:solidFill>
              <a:schemeClr val="accent2"/>
            </a:solidFill>
            <a:round/>
            <a:headEnd/>
            <a:tailEnd/>
          </a:ln>
          <a:effectLst/>
        </p:spPr>
        <p:txBody>
          <a:bodyPr wrap="none"/>
          <a:lstStyle/>
          <a:p>
            <a:endParaRPr lang="en-US"/>
          </a:p>
        </p:txBody>
      </p:sp>
      <p:sp>
        <p:nvSpPr>
          <p:cNvPr id="273477" name="Line 69"/>
          <p:cNvSpPr>
            <a:spLocks noChangeShapeType="1"/>
          </p:cNvSpPr>
          <p:nvPr/>
        </p:nvSpPr>
        <p:spPr bwMode="auto">
          <a:xfrm>
            <a:off x="7010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3478"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p:spPr>
        <p:txBody>
          <a:bodyPr wrap="none"/>
          <a:lstStyle/>
          <a:p>
            <a:endParaRPr lang="en-US"/>
          </a:p>
        </p:txBody>
      </p:sp>
      <p:sp>
        <p:nvSpPr>
          <p:cNvPr id="273479"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3480" name="Line 72"/>
          <p:cNvSpPr>
            <a:spLocks noChangeShapeType="1"/>
          </p:cNvSpPr>
          <p:nvPr/>
        </p:nvSpPr>
        <p:spPr bwMode="auto">
          <a:xfrm>
            <a:off x="2438400" y="5410200"/>
            <a:ext cx="0" cy="609600"/>
          </a:xfrm>
          <a:prstGeom prst="line">
            <a:avLst/>
          </a:prstGeom>
          <a:noFill/>
          <a:ln w="19050">
            <a:solidFill>
              <a:schemeClr val="tx1"/>
            </a:solidFill>
            <a:round/>
            <a:headEnd/>
            <a:tailEnd/>
          </a:ln>
          <a:effectLst/>
        </p:spPr>
        <p:txBody>
          <a:bodyPr wrap="none"/>
          <a:lstStyle/>
          <a:p>
            <a:endParaRPr lang="en-US"/>
          </a:p>
        </p:txBody>
      </p:sp>
      <p:sp>
        <p:nvSpPr>
          <p:cNvPr id="273481"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3482"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p:spPr>
        <p:txBody>
          <a:bodyPr wrap="none"/>
          <a:lstStyle/>
          <a:p>
            <a:endParaRPr lang="en-US"/>
          </a:p>
        </p:txBody>
      </p:sp>
      <p:sp>
        <p:nvSpPr>
          <p:cNvPr id="273483"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3484" name="Line 76"/>
          <p:cNvSpPr>
            <a:spLocks noChangeShapeType="1"/>
          </p:cNvSpPr>
          <p:nvPr/>
        </p:nvSpPr>
        <p:spPr bwMode="auto">
          <a:xfrm>
            <a:off x="4267200" y="5410200"/>
            <a:ext cx="0" cy="609600"/>
          </a:xfrm>
          <a:prstGeom prst="line">
            <a:avLst/>
          </a:prstGeom>
          <a:noFill/>
          <a:ln w="19050">
            <a:solidFill>
              <a:schemeClr val="tx1"/>
            </a:solidFill>
            <a:round/>
            <a:headEnd/>
            <a:tailEnd/>
          </a:ln>
          <a:effectLst/>
        </p:spPr>
        <p:txBody>
          <a:bodyPr wrap="none"/>
          <a:lstStyle/>
          <a:p>
            <a:endParaRPr lang="en-US"/>
          </a:p>
        </p:txBody>
      </p:sp>
      <p:sp>
        <p:nvSpPr>
          <p:cNvPr id="273485"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p:spPr>
        <p:txBody>
          <a:bodyPr wrap="none"/>
          <a:lstStyle/>
          <a:p>
            <a:endParaRPr lang="en-US"/>
          </a:p>
        </p:txBody>
      </p:sp>
      <p:sp>
        <p:nvSpPr>
          <p:cNvPr id="273486" name="Line 78"/>
          <p:cNvSpPr>
            <a:spLocks noChangeShapeType="1"/>
          </p:cNvSpPr>
          <p:nvPr/>
        </p:nvSpPr>
        <p:spPr bwMode="auto">
          <a:xfrm>
            <a:off x="2895600" y="5410200"/>
            <a:ext cx="0" cy="609600"/>
          </a:xfrm>
          <a:prstGeom prst="line">
            <a:avLst/>
          </a:prstGeom>
          <a:noFill/>
          <a:ln w="19050">
            <a:solidFill>
              <a:schemeClr val="tx1"/>
            </a:solidFill>
            <a:round/>
            <a:headEnd/>
            <a:tailEnd/>
          </a:ln>
          <a:effectLst/>
        </p:spPr>
        <p:txBody>
          <a:bodyPr wrap="none"/>
          <a:lstStyle/>
          <a:p>
            <a:endParaRPr lang="en-US"/>
          </a:p>
        </p:txBody>
      </p:sp>
      <p:sp>
        <p:nvSpPr>
          <p:cNvPr id="273487"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3488"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p:spPr>
        <p:txBody>
          <a:bodyPr wrap="none"/>
          <a:lstStyle/>
          <a:p>
            <a:endParaRPr lang="en-US"/>
          </a:p>
        </p:txBody>
      </p:sp>
      <p:sp>
        <p:nvSpPr>
          <p:cNvPr id="273489"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3490"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73491" name="Line 83"/>
          <p:cNvSpPr>
            <a:spLocks noChangeShapeType="1"/>
          </p:cNvSpPr>
          <p:nvPr/>
        </p:nvSpPr>
        <p:spPr bwMode="auto">
          <a:xfrm>
            <a:off x="2438400" y="4572000"/>
            <a:ext cx="0" cy="685800"/>
          </a:xfrm>
          <a:prstGeom prst="line">
            <a:avLst/>
          </a:prstGeom>
          <a:noFill/>
          <a:ln w="19050">
            <a:solidFill>
              <a:schemeClr val="tx1"/>
            </a:solidFill>
            <a:round/>
            <a:headEnd/>
            <a:tailEnd/>
          </a:ln>
          <a:effectLst/>
        </p:spPr>
        <p:txBody>
          <a:bodyPr wrap="none"/>
          <a:lstStyle/>
          <a:p>
            <a:endParaRPr lang="en-US"/>
          </a:p>
        </p:txBody>
      </p:sp>
      <p:sp>
        <p:nvSpPr>
          <p:cNvPr id="273492"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73493"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p:spPr>
        <p:txBody>
          <a:bodyPr wrap="none"/>
          <a:lstStyle/>
          <a:p>
            <a:endParaRPr lang="en-US"/>
          </a:p>
        </p:txBody>
      </p:sp>
      <p:sp>
        <p:nvSpPr>
          <p:cNvPr id="273494"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p:spPr>
        <p:txBody>
          <a:bodyPr wrap="none"/>
          <a:lstStyle/>
          <a:p>
            <a:endParaRPr lang="en-US"/>
          </a:p>
        </p:txBody>
      </p:sp>
      <p:sp>
        <p:nvSpPr>
          <p:cNvPr id="273495" name="Line 87"/>
          <p:cNvSpPr>
            <a:spLocks noChangeShapeType="1"/>
          </p:cNvSpPr>
          <p:nvPr/>
        </p:nvSpPr>
        <p:spPr bwMode="auto">
          <a:xfrm>
            <a:off x="6096000" y="4572000"/>
            <a:ext cx="0" cy="685800"/>
          </a:xfrm>
          <a:prstGeom prst="line">
            <a:avLst/>
          </a:prstGeom>
          <a:noFill/>
          <a:ln w="19050">
            <a:solidFill>
              <a:schemeClr val="tx1"/>
            </a:solidFill>
            <a:round/>
            <a:headEnd/>
            <a:tailEnd/>
          </a:ln>
          <a:effectLst/>
        </p:spPr>
        <p:txBody>
          <a:bodyPr wrap="none"/>
          <a:lstStyle/>
          <a:p>
            <a:endParaRPr lang="en-US"/>
          </a:p>
        </p:txBody>
      </p:sp>
      <p:sp>
        <p:nvSpPr>
          <p:cNvPr id="273496" name="Line 88"/>
          <p:cNvSpPr>
            <a:spLocks noChangeShapeType="1"/>
          </p:cNvSpPr>
          <p:nvPr/>
        </p:nvSpPr>
        <p:spPr bwMode="auto">
          <a:xfrm flipH="1">
            <a:off x="5638800" y="4572000"/>
            <a:ext cx="457200" cy="685800"/>
          </a:xfrm>
          <a:prstGeom prst="line">
            <a:avLst/>
          </a:prstGeom>
          <a:noFill/>
          <a:ln w="19050">
            <a:solidFill>
              <a:schemeClr val="tx1"/>
            </a:solidFill>
            <a:round/>
            <a:headEnd/>
            <a:tailEnd/>
          </a:ln>
          <a:effectLst/>
        </p:spPr>
        <p:txBody>
          <a:bodyPr wrap="none"/>
          <a:lstStyle/>
          <a:p>
            <a:endParaRPr lang="en-US"/>
          </a:p>
        </p:txBody>
      </p:sp>
      <p:sp>
        <p:nvSpPr>
          <p:cNvPr id="273497"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p:spPr>
        <p:txBody>
          <a:bodyPr wrap="none"/>
          <a:lstStyle/>
          <a:p>
            <a:endParaRPr lang="en-US"/>
          </a:p>
        </p:txBody>
      </p:sp>
      <p:sp>
        <p:nvSpPr>
          <p:cNvPr id="273498"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p:spPr>
        <p:txBody>
          <a:bodyPr wrap="none"/>
          <a:lstStyle/>
          <a:p>
            <a:endParaRPr lang="en-US"/>
          </a:p>
        </p:txBody>
      </p:sp>
      <p:sp>
        <p:nvSpPr>
          <p:cNvPr id="273499"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p:spPr>
        <p:txBody>
          <a:bodyPr wrap="none"/>
          <a:lstStyle/>
          <a:p>
            <a:endParaRPr lang="en-US"/>
          </a:p>
        </p:txBody>
      </p:sp>
      <p:sp>
        <p:nvSpPr>
          <p:cNvPr id="273500"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p:spPr>
        <p:txBody>
          <a:bodyPr wrap="none"/>
          <a:lstStyle/>
          <a:p>
            <a:endParaRPr lang="en-US"/>
          </a:p>
        </p:txBody>
      </p:sp>
      <p:sp>
        <p:nvSpPr>
          <p:cNvPr id="273501" name="Line 93"/>
          <p:cNvSpPr>
            <a:spLocks noChangeShapeType="1"/>
          </p:cNvSpPr>
          <p:nvPr/>
        </p:nvSpPr>
        <p:spPr bwMode="auto">
          <a:xfrm>
            <a:off x="6553200" y="4572000"/>
            <a:ext cx="0" cy="685800"/>
          </a:xfrm>
          <a:prstGeom prst="line">
            <a:avLst/>
          </a:prstGeom>
          <a:noFill/>
          <a:ln w="38100">
            <a:solidFill>
              <a:schemeClr val="tx1"/>
            </a:solidFill>
            <a:round/>
            <a:headEnd/>
            <a:tailEnd/>
          </a:ln>
          <a:effectLst/>
        </p:spPr>
        <p:txBody>
          <a:bodyPr wrap="none"/>
          <a:lstStyle/>
          <a:p>
            <a:endParaRPr lang="en-US"/>
          </a:p>
        </p:txBody>
      </p:sp>
      <p:sp>
        <p:nvSpPr>
          <p:cNvPr id="273502" name="Line 94"/>
          <p:cNvSpPr>
            <a:spLocks noChangeShapeType="1"/>
          </p:cNvSpPr>
          <p:nvPr/>
        </p:nvSpPr>
        <p:spPr bwMode="auto">
          <a:xfrm>
            <a:off x="7010400" y="4572000"/>
            <a:ext cx="0" cy="685800"/>
          </a:xfrm>
          <a:prstGeom prst="line">
            <a:avLst/>
          </a:prstGeom>
          <a:noFill/>
          <a:ln w="9525">
            <a:solidFill>
              <a:schemeClr val="accent2"/>
            </a:solidFill>
            <a:round/>
            <a:headEnd/>
            <a:tailEnd/>
          </a:ln>
          <a:effectLst/>
        </p:spPr>
        <p:txBody>
          <a:bodyPr wrap="none"/>
          <a:lstStyle/>
          <a:p>
            <a:endParaRPr lang="en-US"/>
          </a:p>
        </p:txBody>
      </p:sp>
      <p:sp>
        <p:nvSpPr>
          <p:cNvPr id="273503"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73504"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p:spPr>
        <p:txBody>
          <a:bodyPr wrap="none"/>
          <a:lstStyle/>
          <a:p>
            <a:endParaRPr lang="en-US"/>
          </a:p>
        </p:txBody>
      </p:sp>
      <p:sp>
        <p:nvSpPr>
          <p:cNvPr id="273505"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p:spPr>
        <p:txBody>
          <a:bodyPr wrap="none"/>
          <a:lstStyle/>
          <a:p>
            <a:endParaRPr lang="en-US"/>
          </a:p>
        </p:txBody>
      </p:sp>
      <p:sp>
        <p:nvSpPr>
          <p:cNvPr id="273506"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p:spPr>
        <p:txBody>
          <a:bodyPr wrap="none"/>
          <a:lstStyle/>
          <a:p>
            <a:endParaRPr lang="en-US"/>
          </a:p>
        </p:txBody>
      </p:sp>
      <p:sp>
        <p:nvSpPr>
          <p:cNvPr id="273507"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p:spPr>
        <p:txBody>
          <a:bodyPr wrap="none"/>
          <a:lstStyle/>
          <a:p>
            <a:endParaRPr lang="en-US"/>
          </a:p>
        </p:txBody>
      </p:sp>
      <p:sp>
        <p:nvSpPr>
          <p:cNvPr id="273508" name="Line 100"/>
          <p:cNvSpPr>
            <a:spLocks noChangeShapeType="1"/>
          </p:cNvSpPr>
          <p:nvPr/>
        </p:nvSpPr>
        <p:spPr bwMode="auto">
          <a:xfrm>
            <a:off x="5638800" y="3733800"/>
            <a:ext cx="457200" cy="685800"/>
          </a:xfrm>
          <a:prstGeom prst="line">
            <a:avLst/>
          </a:prstGeom>
          <a:noFill/>
          <a:ln w="19050">
            <a:solidFill>
              <a:schemeClr val="tx1"/>
            </a:solidFill>
            <a:round/>
            <a:headEnd/>
            <a:tailEnd/>
          </a:ln>
          <a:effectLst/>
        </p:spPr>
        <p:txBody>
          <a:bodyPr wrap="none"/>
          <a:lstStyle/>
          <a:p>
            <a:endParaRPr lang="en-US"/>
          </a:p>
        </p:txBody>
      </p:sp>
      <p:sp>
        <p:nvSpPr>
          <p:cNvPr id="273509" name="Line 101"/>
          <p:cNvSpPr>
            <a:spLocks noChangeShapeType="1"/>
          </p:cNvSpPr>
          <p:nvPr/>
        </p:nvSpPr>
        <p:spPr bwMode="auto">
          <a:xfrm>
            <a:off x="6553200" y="3733800"/>
            <a:ext cx="0" cy="685800"/>
          </a:xfrm>
          <a:prstGeom prst="line">
            <a:avLst/>
          </a:prstGeom>
          <a:noFill/>
          <a:ln w="38100">
            <a:solidFill>
              <a:schemeClr val="tx1"/>
            </a:solidFill>
            <a:round/>
            <a:headEnd/>
            <a:tailEnd/>
          </a:ln>
          <a:effectLst/>
        </p:spPr>
        <p:txBody>
          <a:bodyPr wrap="none"/>
          <a:lstStyle/>
          <a:p>
            <a:endParaRPr lang="en-US"/>
          </a:p>
        </p:txBody>
      </p:sp>
      <p:sp>
        <p:nvSpPr>
          <p:cNvPr id="273510" name="Line 102"/>
          <p:cNvSpPr>
            <a:spLocks noChangeShapeType="1"/>
          </p:cNvSpPr>
          <p:nvPr/>
        </p:nvSpPr>
        <p:spPr bwMode="auto">
          <a:xfrm>
            <a:off x="6553200" y="3733800"/>
            <a:ext cx="457200" cy="685800"/>
          </a:xfrm>
          <a:prstGeom prst="line">
            <a:avLst/>
          </a:prstGeom>
          <a:noFill/>
          <a:ln w="9525">
            <a:solidFill>
              <a:schemeClr val="accent2"/>
            </a:solidFill>
            <a:round/>
            <a:headEnd/>
            <a:tailEnd/>
          </a:ln>
          <a:effectLst/>
        </p:spPr>
        <p:txBody>
          <a:bodyPr wrap="none"/>
          <a:lstStyle/>
          <a:p>
            <a:endParaRPr lang="en-US"/>
          </a:p>
        </p:txBody>
      </p:sp>
      <p:sp>
        <p:nvSpPr>
          <p:cNvPr id="273511"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73512"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3513"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3514"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3515"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3516"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p:spPr>
        <p:txBody>
          <a:bodyPr wrap="none"/>
          <a:lstStyle/>
          <a:p>
            <a:endParaRPr lang="en-US"/>
          </a:p>
        </p:txBody>
      </p:sp>
      <p:sp>
        <p:nvSpPr>
          <p:cNvPr id="273517"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p:spPr>
        <p:txBody>
          <a:bodyPr wrap="none"/>
          <a:lstStyle/>
          <a:p>
            <a:endParaRPr lang="en-US"/>
          </a:p>
        </p:txBody>
      </p:sp>
      <p:sp>
        <p:nvSpPr>
          <p:cNvPr id="273518"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p:spPr>
        <p:txBody>
          <a:bodyPr wrap="none"/>
          <a:lstStyle/>
          <a:p>
            <a:endParaRPr lang="en-US"/>
          </a:p>
        </p:txBody>
      </p:sp>
      <p:sp>
        <p:nvSpPr>
          <p:cNvPr id="273519" name="Line 111"/>
          <p:cNvSpPr>
            <a:spLocks noChangeShapeType="1"/>
          </p:cNvSpPr>
          <p:nvPr/>
        </p:nvSpPr>
        <p:spPr bwMode="auto">
          <a:xfrm>
            <a:off x="5638800" y="3048000"/>
            <a:ext cx="914400" cy="533400"/>
          </a:xfrm>
          <a:prstGeom prst="line">
            <a:avLst/>
          </a:prstGeom>
          <a:noFill/>
          <a:ln w="38100">
            <a:solidFill>
              <a:schemeClr val="tx1"/>
            </a:solidFill>
            <a:round/>
            <a:headEnd/>
            <a:tailEnd/>
          </a:ln>
          <a:effectLst/>
        </p:spPr>
        <p:txBody>
          <a:bodyPr wrap="none"/>
          <a:lstStyle/>
          <a:p>
            <a:endParaRPr lang="en-US"/>
          </a:p>
        </p:txBody>
      </p:sp>
      <p:sp>
        <p:nvSpPr>
          <p:cNvPr id="273520" name="Line 112"/>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73521" name="Line 113"/>
          <p:cNvSpPr>
            <a:spLocks noChangeShapeType="1"/>
          </p:cNvSpPr>
          <p:nvPr/>
        </p:nvSpPr>
        <p:spPr bwMode="auto">
          <a:xfrm flipH="1">
            <a:off x="3505200" y="2438400"/>
            <a:ext cx="533400" cy="457200"/>
          </a:xfrm>
          <a:prstGeom prst="line">
            <a:avLst/>
          </a:prstGeom>
          <a:noFill/>
          <a:ln w="19050">
            <a:solidFill>
              <a:schemeClr val="tx1"/>
            </a:solidFill>
            <a:round/>
            <a:headEnd/>
            <a:tailEnd/>
          </a:ln>
          <a:effectLst/>
        </p:spPr>
        <p:txBody>
          <a:bodyPr wrap="none"/>
          <a:lstStyle/>
          <a:p>
            <a:endParaRPr lang="en-US"/>
          </a:p>
        </p:txBody>
      </p:sp>
      <p:sp>
        <p:nvSpPr>
          <p:cNvPr id="273522" name="Line 114"/>
          <p:cNvSpPr>
            <a:spLocks noChangeShapeType="1"/>
          </p:cNvSpPr>
          <p:nvPr/>
        </p:nvSpPr>
        <p:spPr bwMode="auto">
          <a:xfrm>
            <a:off x="4038600" y="2438400"/>
            <a:ext cx="533400" cy="457200"/>
          </a:xfrm>
          <a:prstGeom prst="line">
            <a:avLst/>
          </a:prstGeom>
          <a:noFill/>
          <a:ln w="19050">
            <a:solidFill>
              <a:schemeClr val="tx1"/>
            </a:solidFill>
            <a:round/>
            <a:headEnd/>
            <a:tailEnd/>
          </a:ln>
          <a:effectLst/>
        </p:spPr>
        <p:txBody>
          <a:bodyPr wrap="none"/>
          <a:lstStyle/>
          <a:p>
            <a:endParaRPr lang="en-US"/>
          </a:p>
        </p:txBody>
      </p:sp>
      <p:sp>
        <p:nvSpPr>
          <p:cNvPr id="273523" name="Line 115"/>
          <p:cNvSpPr>
            <a:spLocks noChangeShapeType="1"/>
          </p:cNvSpPr>
          <p:nvPr/>
        </p:nvSpPr>
        <p:spPr bwMode="auto">
          <a:xfrm flipH="1">
            <a:off x="5638800" y="2438400"/>
            <a:ext cx="533400" cy="457200"/>
          </a:xfrm>
          <a:prstGeom prst="line">
            <a:avLst/>
          </a:prstGeom>
          <a:noFill/>
          <a:ln w="38100">
            <a:solidFill>
              <a:schemeClr val="tx1"/>
            </a:solidFill>
            <a:round/>
            <a:headEnd/>
            <a:tailEnd/>
          </a:ln>
          <a:effectLst/>
        </p:spPr>
        <p:txBody>
          <a:bodyPr wrap="none"/>
          <a:lstStyle/>
          <a:p>
            <a:endParaRPr lang="en-US"/>
          </a:p>
        </p:txBody>
      </p:sp>
      <p:sp>
        <p:nvSpPr>
          <p:cNvPr id="273524" name="Line 116"/>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73525" name="Line 117"/>
          <p:cNvSpPr>
            <a:spLocks noChangeShapeType="1"/>
          </p:cNvSpPr>
          <p:nvPr/>
        </p:nvSpPr>
        <p:spPr bwMode="auto">
          <a:xfrm flipH="1">
            <a:off x="4038600" y="1828800"/>
            <a:ext cx="1066800" cy="457200"/>
          </a:xfrm>
          <a:prstGeom prst="line">
            <a:avLst/>
          </a:prstGeom>
          <a:noFill/>
          <a:ln w="19050">
            <a:solidFill>
              <a:schemeClr val="tx1"/>
            </a:solidFill>
            <a:round/>
            <a:headEnd/>
            <a:tailEnd/>
          </a:ln>
          <a:effectLst/>
        </p:spPr>
        <p:txBody>
          <a:bodyPr wrap="none"/>
          <a:lstStyle/>
          <a:p>
            <a:endParaRPr lang="en-US"/>
          </a:p>
        </p:txBody>
      </p:sp>
      <p:sp>
        <p:nvSpPr>
          <p:cNvPr id="273526" name="Line 118"/>
          <p:cNvSpPr>
            <a:spLocks noChangeShapeType="1"/>
          </p:cNvSpPr>
          <p:nvPr/>
        </p:nvSpPr>
        <p:spPr bwMode="auto">
          <a:xfrm>
            <a:off x="5105400" y="1828800"/>
            <a:ext cx="1066800" cy="457200"/>
          </a:xfrm>
          <a:prstGeom prst="line">
            <a:avLst/>
          </a:prstGeom>
          <a:noFill/>
          <a:ln w="38100">
            <a:solidFill>
              <a:schemeClr val="tx1"/>
            </a:solidFill>
            <a:round/>
            <a:headEnd/>
            <a:tailEnd/>
          </a:ln>
          <a:effectLst/>
        </p:spPr>
        <p:txBody>
          <a:bodyPr wrap="none"/>
          <a:lstStyle/>
          <a:p>
            <a:endParaRPr lang="en-US"/>
          </a:p>
        </p:txBody>
      </p:sp>
      <p:sp>
        <p:nvSpPr>
          <p:cNvPr id="273527" name="Text Box 119"/>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3528" name="Text Box 120"/>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3529" name="Text Box 121"/>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3530" name="Text Box 122"/>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3531" name="Text Box 123"/>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3532" name="Text Box 124"/>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3533" name="Text Box 125"/>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3534" name="Text Box 126"/>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3535" name="Text Box 127"/>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3536" name="Text Box 128"/>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3537" name="Text Box 129"/>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3538" name="Text Box 130"/>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3539" name="Text Box 131"/>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3540" name="Text Box 132"/>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3541" name="Text Box 133"/>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73542" name="Text Box 134"/>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3543" name="Text Box 135"/>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3544" name="Text Box 136"/>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3545" name="Text Box 137"/>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73546" name="Text Box 138"/>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3547" name="Text Box 139"/>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3548" name="Text Box 140"/>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3549" name="Text Box 141"/>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3550" name="Text Box 142"/>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3551" name="Text Box 143"/>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3552" name="Text Box 144"/>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73553" name="Text Box 145"/>
          <p:cNvSpPr txBox="1">
            <a:spLocks noChangeArrowheads="1"/>
          </p:cNvSpPr>
          <p:nvPr/>
        </p:nvSpPr>
        <p:spPr bwMode="auto">
          <a:xfrm>
            <a:off x="2667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73554" name="Text Box 146"/>
          <p:cNvSpPr txBox="1">
            <a:spLocks noChangeArrowheads="1"/>
          </p:cNvSpPr>
          <p:nvPr/>
        </p:nvSpPr>
        <p:spPr bwMode="auto">
          <a:xfrm>
            <a:off x="32004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273555" name="Text Box 147"/>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73556" name="Text Box 148"/>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73557" name="Text Box 149"/>
          <p:cNvSpPr txBox="1">
            <a:spLocks noChangeArrowheads="1"/>
          </p:cNvSpPr>
          <p:nvPr/>
        </p:nvSpPr>
        <p:spPr bwMode="auto">
          <a:xfrm>
            <a:off x="25908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73558" name="Text Box 150"/>
          <p:cNvSpPr txBox="1">
            <a:spLocks noChangeArrowheads="1"/>
          </p:cNvSpPr>
          <p:nvPr/>
        </p:nvSpPr>
        <p:spPr bwMode="auto">
          <a:xfrm>
            <a:off x="30480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3</a:t>
            </a:r>
          </a:p>
        </p:txBody>
      </p:sp>
      <p:sp>
        <p:nvSpPr>
          <p:cNvPr id="273559" name="Text Box 151"/>
          <p:cNvSpPr txBox="1">
            <a:spLocks noChangeArrowheads="1"/>
          </p:cNvSpPr>
          <p:nvPr/>
        </p:nvSpPr>
        <p:spPr bwMode="auto">
          <a:xfrm>
            <a:off x="3733800" y="22177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73560" name="Text Box 152"/>
          <p:cNvSpPr txBox="1">
            <a:spLocks noChangeArrowheads="1"/>
          </p:cNvSpPr>
          <p:nvPr/>
        </p:nvSpPr>
        <p:spPr bwMode="auto">
          <a:xfrm>
            <a:off x="39624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73561" name="Text Box 153"/>
          <p:cNvSpPr txBox="1">
            <a:spLocks noChangeArrowheads="1"/>
          </p:cNvSpPr>
          <p:nvPr/>
        </p:nvSpPr>
        <p:spPr bwMode="auto">
          <a:xfrm>
            <a:off x="44196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73562" name="Text Box 154"/>
          <p:cNvSpPr txBox="1">
            <a:spLocks noChangeArrowheads="1"/>
          </p:cNvSpPr>
          <p:nvPr/>
        </p:nvSpPr>
        <p:spPr bwMode="auto">
          <a:xfrm>
            <a:off x="36576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73563" name="Text Box 155"/>
          <p:cNvSpPr txBox="1">
            <a:spLocks noChangeArrowheads="1"/>
          </p:cNvSpPr>
          <p:nvPr/>
        </p:nvSpPr>
        <p:spPr bwMode="auto">
          <a:xfrm>
            <a:off x="42672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73564" name="Text Box 156"/>
          <p:cNvSpPr txBox="1">
            <a:spLocks noChangeArrowheads="1"/>
          </p:cNvSpPr>
          <p:nvPr/>
        </p:nvSpPr>
        <p:spPr bwMode="auto">
          <a:xfrm>
            <a:off x="53340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1</a:t>
            </a:r>
          </a:p>
        </p:txBody>
      </p:sp>
      <p:sp>
        <p:nvSpPr>
          <p:cNvPr id="273565" name="Text Box 157"/>
          <p:cNvSpPr txBox="1">
            <a:spLocks noChangeArrowheads="1"/>
          </p:cNvSpPr>
          <p:nvPr/>
        </p:nvSpPr>
        <p:spPr bwMode="auto">
          <a:xfrm>
            <a:off x="57912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1</a:t>
            </a:r>
          </a:p>
        </p:txBody>
      </p:sp>
      <p:sp>
        <p:nvSpPr>
          <p:cNvPr id="273566" name="Text Box 158"/>
          <p:cNvSpPr txBox="1">
            <a:spLocks noChangeArrowheads="1"/>
          </p:cNvSpPr>
          <p:nvPr/>
        </p:nvSpPr>
        <p:spPr bwMode="auto">
          <a:xfrm>
            <a:off x="57150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73567" name="Line 159"/>
          <p:cNvSpPr>
            <a:spLocks noChangeShapeType="1"/>
          </p:cNvSpPr>
          <p:nvPr/>
        </p:nvSpPr>
        <p:spPr bwMode="auto">
          <a:xfrm>
            <a:off x="5638800" y="3048000"/>
            <a:ext cx="0" cy="533400"/>
          </a:xfrm>
          <a:prstGeom prst="line">
            <a:avLst/>
          </a:prstGeom>
          <a:noFill/>
          <a:ln w="19050">
            <a:solidFill>
              <a:schemeClr val="tx1"/>
            </a:solidFill>
            <a:round/>
            <a:headEnd/>
            <a:tailEnd/>
          </a:ln>
          <a:effectLst/>
        </p:spPr>
        <p:txBody>
          <a:bodyPr wrap="none"/>
          <a:lstStyle/>
          <a:p>
            <a:endParaRPr lang="en-US"/>
          </a:p>
        </p:txBody>
      </p:sp>
      <p:sp>
        <p:nvSpPr>
          <p:cNvPr id="273568" name="Text Box 160"/>
          <p:cNvSpPr txBox="1">
            <a:spLocks noChangeArrowheads="1"/>
          </p:cNvSpPr>
          <p:nvPr/>
        </p:nvSpPr>
        <p:spPr bwMode="auto">
          <a:xfrm>
            <a:off x="5334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1</a:t>
            </a:r>
          </a:p>
        </p:txBody>
      </p:sp>
      <p:sp>
        <p:nvSpPr>
          <p:cNvPr id="273569" name="Text Box 161"/>
          <p:cNvSpPr txBox="1">
            <a:spLocks noChangeArrowheads="1"/>
          </p:cNvSpPr>
          <p:nvPr/>
        </p:nvSpPr>
        <p:spPr bwMode="auto">
          <a:xfrm>
            <a:off x="53340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1</a:t>
            </a:r>
          </a:p>
        </p:txBody>
      </p:sp>
      <p:sp>
        <p:nvSpPr>
          <p:cNvPr id="273570" name="Text Box 162"/>
          <p:cNvSpPr txBox="1">
            <a:spLocks noChangeArrowheads="1"/>
          </p:cNvSpPr>
          <p:nvPr/>
        </p:nvSpPr>
        <p:spPr bwMode="auto">
          <a:xfrm>
            <a:off x="61722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-5</a:t>
            </a:r>
          </a:p>
        </p:txBody>
      </p:sp>
      <p:sp>
        <p:nvSpPr>
          <p:cNvPr id="273571" name="Text Box 163"/>
          <p:cNvSpPr txBox="1">
            <a:spLocks noChangeArrowheads="1"/>
          </p:cNvSpPr>
          <p:nvPr/>
        </p:nvSpPr>
        <p:spPr bwMode="auto">
          <a:xfrm>
            <a:off x="6172200" y="4351338"/>
            <a:ext cx="40005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-5</a:t>
            </a:r>
          </a:p>
        </p:txBody>
      </p:sp>
      <p:sp>
        <p:nvSpPr>
          <p:cNvPr id="273572" name="Text Box 164"/>
          <p:cNvSpPr txBox="1">
            <a:spLocks noChangeArrowheads="1"/>
          </p:cNvSpPr>
          <p:nvPr/>
        </p:nvSpPr>
        <p:spPr bwMode="auto">
          <a:xfrm>
            <a:off x="6172200" y="35131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-5</a:t>
            </a:r>
          </a:p>
        </p:txBody>
      </p:sp>
      <p:sp>
        <p:nvSpPr>
          <p:cNvPr id="273574" name="Text Box 166"/>
          <p:cNvSpPr txBox="1">
            <a:spLocks noChangeArrowheads="1"/>
          </p:cNvSpPr>
          <p:nvPr/>
        </p:nvSpPr>
        <p:spPr bwMode="auto">
          <a:xfrm>
            <a:off x="4800600" y="16081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167" name="TextBox 166"/>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8" name="TextBox 167"/>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69" name="TextBox 168"/>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70" name="TextBox 169"/>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71" name="TextBox 170"/>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72" name="TextBox 171"/>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1502409106"/>
      </p:ext>
    </p:extLst>
  </p:cSld>
  <p:clrMapOvr>
    <a:masterClrMapping/>
  </p:clrMapOvr>
  <mc:AlternateContent xmlns:mc="http://schemas.openxmlformats.org/markup-compatibility/2006" xmlns:p14="http://schemas.microsoft.com/office/powerpoint/2010/main">
    <mc:Choice Requires="p14">
      <p:transition spd="slow" p14:dur="2000" advTm="9098"/>
    </mc:Choice>
    <mc:Fallback xmlns="">
      <p:transition spd="slow" advTm="9098"/>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r>
              <a:rPr lang="en-US"/>
              <a:t>Example</a:t>
            </a:r>
          </a:p>
        </p:txBody>
      </p:sp>
      <p:sp>
        <p:nvSpPr>
          <p:cNvPr id="285699"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5700"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5701"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5702"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5703"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5704"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5705"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5706"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5707" name="Rectangle 11"/>
          <p:cNvSpPr>
            <a:spLocks noChangeArrowheads="1"/>
          </p:cNvSpPr>
          <p:nvPr/>
        </p:nvSpPr>
        <p:spPr bwMode="auto">
          <a:xfrm>
            <a:off x="6934200" y="44196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5708"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5709"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5710"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5711"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5712"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5713"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5714"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5715"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5716"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5717"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5718"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5719"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5720"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5721"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5722"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5723"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5724"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5725"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5726"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5727"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5728"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5729" name="Rectangle 33"/>
          <p:cNvSpPr>
            <a:spLocks noChangeArrowheads="1"/>
          </p:cNvSpPr>
          <p:nvPr/>
        </p:nvSpPr>
        <p:spPr bwMode="auto">
          <a:xfrm>
            <a:off x="6248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5730"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5731"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5732"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5733"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5734"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5735"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5736"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5737" name="Rectangle 41"/>
          <p:cNvSpPr>
            <a:spLocks noChangeArrowheads="1"/>
          </p:cNvSpPr>
          <p:nvPr/>
        </p:nvSpPr>
        <p:spPr bwMode="auto">
          <a:xfrm>
            <a:off x="6705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5738" name="Rectangle 42"/>
          <p:cNvSpPr>
            <a:spLocks noChangeArrowheads="1"/>
          </p:cNvSpPr>
          <p:nvPr/>
        </p:nvSpPr>
        <p:spPr bwMode="auto">
          <a:xfrm>
            <a:off x="6934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5739" name="Rectangle 43"/>
          <p:cNvSpPr>
            <a:spLocks noChangeArrowheads="1"/>
          </p:cNvSpPr>
          <p:nvPr/>
        </p:nvSpPr>
        <p:spPr bwMode="auto">
          <a:xfrm>
            <a:off x="7162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5740"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5741" name="Rectangle 45"/>
          <p:cNvSpPr>
            <a:spLocks noChangeArrowheads="1"/>
          </p:cNvSpPr>
          <p:nvPr/>
        </p:nvSpPr>
        <p:spPr bwMode="auto">
          <a:xfrm>
            <a:off x="69342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5742"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5743"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5744"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5745"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5746"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5747"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5748"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5749"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5750"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5751"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5752"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5753"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85754"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85755"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85756"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p:spPr>
        <p:txBody>
          <a:bodyPr wrap="none"/>
          <a:lstStyle/>
          <a:p>
            <a:endParaRPr lang="en-US"/>
          </a:p>
        </p:txBody>
      </p:sp>
      <p:sp>
        <p:nvSpPr>
          <p:cNvPr id="285757"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5758" name="Line 62"/>
          <p:cNvSpPr>
            <a:spLocks noChangeShapeType="1"/>
          </p:cNvSpPr>
          <p:nvPr/>
        </p:nvSpPr>
        <p:spPr bwMode="auto">
          <a:xfrm>
            <a:off x="5638800" y="5410200"/>
            <a:ext cx="0" cy="609600"/>
          </a:xfrm>
          <a:prstGeom prst="line">
            <a:avLst/>
          </a:prstGeom>
          <a:noFill/>
          <a:ln w="19050">
            <a:solidFill>
              <a:schemeClr val="tx1"/>
            </a:solidFill>
            <a:round/>
            <a:headEnd/>
            <a:tailEnd/>
          </a:ln>
          <a:effectLst/>
        </p:spPr>
        <p:txBody>
          <a:bodyPr wrap="none"/>
          <a:lstStyle/>
          <a:p>
            <a:endParaRPr lang="en-US"/>
          </a:p>
        </p:txBody>
      </p:sp>
      <p:sp>
        <p:nvSpPr>
          <p:cNvPr id="285759" name="Line 63"/>
          <p:cNvSpPr>
            <a:spLocks noChangeShapeType="1"/>
          </p:cNvSpPr>
          <p:nvPr/>
        </p:nvSpPr>
        <p:spPr bwMode="auto">
          <a:xfrm>
            <a:off x="5638800" y="5410200"/>
            <a:ext cx="228600" cy="609600"/>
          </a:xfrm>
          <a:prstGeom prst="line">
            <a:avLst/>
          </a:prstGeom>
          <a:noFill/>
          <a:ln w="19050">
            <a:solidFill>
              <a:schemeClr val="tx1"/>
            </a:solidFill>
            <a:round/>
            <a:headEnd/>
            <a:tailEnd/>
          </a:ln>
          <a:effectLst/>
        </p:spPr>
        <p:txBody>
          <a:bodyPr wrap="none"/>
          <a:lstStyle/>
          <a:p>
            <a:endParaRPr lang="en-US"/>
          </a:p>
        </p:txBody>
      </p:sp>
      <p:sp>
        <p:nvSpPr>
          <p:cNvPr id="285760" name="Line 64"/>
          <p:cNvSpPr>
            <a:spLocks noChangeShapeType="1"/>
          </p:cNvSpPr>
          <p:nvPr/>
        </p:nvSpPr>
        <p:spPr bwMode="auto">
          <a:xfrm>
            <a:off x="6096000" y="5410200"/>
            <a:ext cx="0" cy="609600"/>
          </a:xfrm>
          <a:prstGeom prst="line">
            <a:avLst/>
          </a:prstGeom>
          <a:noFill/>
          <a:ln w="19050">
            <a:solidFill>
              <a:schemeClr val="tx1"/>
            </a:solidFill>
            <a:round/>
            <a:headEnd/>
            <a:tailEnd/>
          </a:ln>
          <a:effectLst/>
        </p:spPr>
        <p:txBody>
          <a:bodyPr wrap="none"/>
          <a:lstStyle/>
          <a:p>
            <a:endParaRPr lang="en-US"/>
          </a:p>
        </p:txBody>
      </p:sp>
      <p:sp>
        <p:nvSpPr>
          <p:cNvPr id="285761" name="Line 65"/>
          <p:cNvSpPr>
            <a:spLocks noChangeShapeType="1"/>
          </p:cNvSpPr>
          <p:nvPr/>
        </p:nvSpPr>
        <p:spPr bwMode="auto">
          <a:xfrm>
            <a:off x="6096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5762" name="Line 66"/>
          <p:cNvSpPr>
            <a:spLocks noChangeShapeType="1"/>
          </p:cNvSpPr>
          <p:nvPr/>
        </p:nvSpPr>
        <p:spPr bwMode="auto">
          <a:xfrm>
            <a:off x="6553200" y="5410200"/>
            <a:ext cx="0" cy="609600"/>
          </a:xfrm>
          <a:prstGeom prst="line">
            <a:avLst/>
          </a:prstGeom>
          <a:noFill/>
          <a:ln w="38100">
            <a:solidFill>
              <a:schemeClr val="tx1"/>
            </a:solidFill>
            <a:round/>
            <a:headEnd/>
            <a:tailEnd/>
          </a:ln>
          <a:effectLst/>
        </p:spPr>
        <p:txBody>
          <a:bodyPr wrap="none"/>
          <a:lstStyle/>
          <a:p>
            <a:endParaRPr lang="en-US"/>
          </a:p>
        </p:txBody>
      </p:sp>
      <p:sp>
        <p:nvSpPr>
          <p:cNvPr id="285763" name="Line 67"/>
          <p:cNvSpPr>
            <a:spLocks noChangeShapeType="1"/>
          </p:cNvSpPr>
          <p:nvPr/>
        </p:nvSpPr>
        <p:spPr bwMode="auto">
          <a:xfrm>
            <a:off x="6553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5764" name="Line 68"/>
          <p:cNvSpPr>
            <a:spLocks noChangeShapeType="1"/>
          </p:cNvSpPr>
          <p:nvPr/>
        </p:nvSpPr>
        <p:spPr bwMode="auto">
          <a:xfrm>
            <a:off x="7010400" y="5410200"/>
            <a:ext cx="0" cy="609600"/>
          </a:xfrm>
          <a:prstGeom prst="line">
            <a:avLst/>
          </a:prstGeom>
          <a:noFill/>
          <a:ln w="9525">
            <a:solidFill>
              <a:schemeClr val="accent2"/>
            </a:solidFill>
            <a:round/>
            <a:headEnd/>
            <a:tailEnd/>
          </a:ln>
          <a:effectLst/>
        </p:spPr>
        <p:txBody>
          <a:bodyPr wrap="none"/>
          <a:lstStyle/>
          <a:p>
            <a:endParaRPr lang="en-US"/>
          </a:p>
        </p:txBody>
      </p:sp>
      <p:sp>
        <p:nvSpPr>
          <p:cNvPr id="285765" name="Line 69"/>
          <p:cNvSpPr>
            <a:spLocks noChangeShapeType="1"/>
          </p:cNvSpPr>
          <p:nvPr/>
        </p:nvSpPr>
        <p:spPr bwMode="auto">
          <a:xfrm>
            <a:off x="7010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5766"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p:spPr>
        <p:txBody>
          <a:bodyPr wrap="none"/>
          <a:lstStyle/>
          <a:p>
            <a:endParaRPr lang="en-US"/>
          </a:p>
        </p:txBody>
      </p:sp>
      <p:sp>
        <p:nvSpPr>
          <p:cNvPr id="285767"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5768" name="Line 72"/>
          <p:cNvSpPr>
            <a:spLocks noChangeShapeType="1"/>
          </p:cNvSpPr>
          <p:nvPr/>
        </p:nvSpPr>
        <p:spPr bwMode="auto">
          <a:xfrm>
            <a:off x="2438400" y="5410200"/>
            <a:ext cx="0" cy="609600"/>
          </a:xfrm>
          <a:prstGeom prst="line">
            <a:avLst/>
          </a:prstGeom>
          <a:noFill/>
          <a:ln w="19050">
            <a:solidFill>
              <a:schemeClr val="tx1"/>
            </a:solidFill>
            <a:round/>
            <a:headEnd/>
            <a:tailEnd/>
          </a:ln>
          <a:effectLst/>
        </p:spPr>
        <p:txBody>
          <a:bodyPr wrap="none"/>
          <a:lstStyle/>
          <a:p>
            <a:endParaRPr lang="en-US"/>
          </a:p>
        </p:txBody>
      </p:sp>
      <p:sp>
        <p:nvSpPr>
          <p:cNvPr id="285769"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5770"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p:spPr>
        <p:txBody>
          <a:bodyPr wrap="none"/>
          <a:lstStyle/>
          <a:p>
            <a:endParaRPr lang="en-US"/>
          </a:p>
        </p:txBody>
      </p:sp>
      <p:sp>
        <p:nvSpPr>
          <p:cNvPr id="285771"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5772" name="Line 76"/>
          <p:cNvSpPr>
            <a:spLocks noChangeShapeType="1"/>
          </p:cNvSpPr>
          <p:nvPr/>
        </p:nvSpPr>
        <p:spPr bwMode="auto">
          <a:xfrm>
            <a:off x="4267200" y="5410200"/>
            <a:ext cx="0" cy="609600"/>
          </a:xfrm>
          <a:prstGeom prst="line">
            <a:avLst/>
          </a:prstGeom>
          <a:noFill/>
          <a:ln w="19050">
            <a:solidFill>
              <a:schemeClr val="tx1"/>
            </a:solidFill>
            <a:round/>
            <a:headEnd/>
            <a:tailEnd/>
          </a:ln>
          <a:effectLst/>
        </p:spPr>
        <p:txBody>
          <a:bodyPr wrap="none"/>
          <a:lstStyle/>
          <a:p>
            <a:endParaRPr lang="en-US"/>
          </a:p>
        </p:txBody>
      </p:sp>
      <p:sp>
        <p:nvSpPr>
          <p:cNvPr id="285773"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p:spPr>
        <p:txBody>
          <a:bodyPr wrap="none"/>
          <a:lstStyle/>
          <a:p>
            <a:endParaRPr lang="en-US"/>
          </a:p>
        </p:txBody>
      </p:sp>
      <p:sp>
        <p:nvSpPr>
          <p:cNvPr id="285774" name="Line 78"/>
          <p:cNvSpPr>
            <a:spLocks noChangeShapeType="1"/>
          </p:cNvSpPr>
          <p:nvPr/>
        </p:nvSpPr>
        <p:spPr bwMode="auto">
          <a:xfrm>
            <a:off x="2895600" y="5410200"/>
            <a:ext cx="0" cy="609600"/>
          </a:xfrm>
          <a:prstGeom prst="line">
            <a:avLst/>
          </a:prstGeom>
          <a:noFill/>
          <a:ln w="19050">
            <a:solidFill>
              <a:schemeClr val="tx1"/>
            </a:solidFill>
            <a:round/>
            <a:headEnd/>
            <a:tailEnd/>
          </a:ln>
          <a:effectLst/>
        </p:spPr>
        <p:txBody>
          <a:bodyPr wrap="none"/>
          <a:lstStyle/>
          <a:p>
            <a:endParaRPr lang="en-US"/>
          </a:p>
        </p:txBody>
      </p:sp>
      <p:sp>
        <p:nvSpPr>
          <p:cNvPr id="285775"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5776"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p:spPr>
        <p:txBody>
          <a:bodyPr wrap="none"/>
          <a:lstStyle/>
          <a:p>
            <a:endParaRPr lang="en-US"/>
          </a:p>
        </p:txBody>
      </p:sp>
      <p:sp>
        <p:nvSpPr>
          <p:cNvPr id="285777"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85778" name="Line 82"/>
          <p:cNvSpPr>
            <a:spLocks noChangeShapeType="1"/>
          </p:cNvSpPr>
          <p:nvPr/>
        </p:nvSpPr>
        <p:spPr bwMode="auto">
          <a:xfrm>
            <a:off x="7467600" y="5410200"/>
            <a:ext cx="0" cy="609600"/>
          </a:xfrm>
          <a:prstGeom prst="line">
            <a:avLst/>
          </a:prstGeom>
          <a:noFill/>
          <a:ln w="9525">
            <a:solidFill>
              <a:schemeClr val="tx1"/>
            </a:solidFill>
            <a:round/>
            <a:headEnd/>
            <a:tailEnd/>
          </a:ln>
          <a:effectLst/>
        </p:spPr>
        <p:txBody>
          <a:bodyPr wrap="none"/>
          <a:lstStyle/>
          <a:p>
            <a:endParaRPr lang="en-US"/>
          </a:p>
        </p:txBody>
      </p:sp>
      <p:sp>
        <p:nvSpPr>
          <p:cNvPr id="285779" name="Line 83"/>
          <p:cNvSpPr>
            <a:spLocks noChangeShapeType="1"/>
          </p:cNvSpPr>
          <p:nvPr/>
        </p:nvSpPr>
        <p:spPr bwMode="auto">
          <a:xfrm>
            <a:off x="2438400" y="4572000"/>
            <a:ext cx="0" cy="685800"/>
          </a:xfrm>
          <a:prstGeom prst="line">
            <a:avLst/>
          </a:prstGeom>
          <a:noFill/>
          <a:ln w="19050">
            <a:solidFill>
              <a:schemeClr val="tx1"/>
            </a:solidFill>
            <a:round/>
            <a:headEnd/>
            <a:tailEnd/>
          </a:ln>
          <a:effectLst/>
        </p:spPr>
        <p:txBody>
          <a:bodyPr wrap="none"/>
          <a:lstStyle/>
          <a:p>
            <a:endParaRPr lang="en-US"/>
          </a:p>
        </p:txBody>
      </p:sp>
      <p:sp>
        <p:nvSpPr>
          <p:cNvPr id="285780"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85781"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p:spPr>
        <p:txBody>
          <a:bodyPr wrap="none"/>
          <a:lstStyle/>
          <a:p>
            <a:endParaRPr lang="en-US"/>
          </a:p>
        </p:txBody>
      </p:sp>
      <p:sp>
        <p:nvSpPr>
          <p:cNvPr id="285782"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p:spPr>
        <p:txBody>
          <a:bodyPr wrap="none"/>
          <a:lstStyle/>
          <a:p>
            <a:endParaRPr lang="en-US"/>
          </a:p>
        </p:txBody>
      </p:sp>
      <p:sp>
        <p:nvSpPr>
          <p:cNvPr id="285783" name="Line 87"/>
          <p:cNvSpPr>
            <a:spLocks noChangeShapeType="1"/>
          </p:cNvSpPr>
          <p:nvPr/>
        </p:nvSpPr>
        <p:spPr bwMode="auto">
          <a:xfrm>
            <a:off x="6096000" y="4572000"/>
            <a:ext cx="0" cy="685800"/>
          </a:xfrm>
          <a:prstGeom prst="line">
            <a:avLst/>
          </a:prstGeom>
          <a:noFill/>
          <a:ln w="19050">
            <a:solidFill>
              <a:schemeClr val="tx1"/>
            </a:solidFill>
            <a:round/>
            <a:headEnd/>
            <a:tailEnd/>
          </a:ln>
          <a:effectLst/>
        </p:spPr>
        <p:txBody>
          <a:bodyPr wrap="none"/>
          <a:lstStyle/>
          <a:p>
            <a:endParaRPr lang="en-US"/>
          </a:p>
        </p:txBody>
      </p:sp>
      <p:sp>
        <p:nvSpPr>
          <p:cNvPr id="285784" name="Line 88"/>
          <p:cNvSpPr>
            <a:spLocks noChangeShapeType="1"/>
          </p:cNvSpPr>
          <p:nvPr/>
        </p:nvSpPr>
        <p:spPr bwMode="auto">
          <a:xfrm flipH="1">
            <a:off x="5638800" y="4572000"/>
            <a:ext cx="457200" cy="685800"/>
          </a:xfrm>
          <a:prstGeom prst="line">
            <a:avLst/>
          </a:prstGeom>
          <a:noFill/>
          <a:ln w="19050">
            <a:solidFill>
              <a:schemeClr val="tx1"/>
            </a:solidFill>
            <a:round/>
            <a:headEnd/>
            <a:tailEnd/>
          </a:ln>
          <a:effectLst/>
        </p:spPr>
        <p:txBody>
          <a:bodyPr wrap="none"/>
          <a:lstStyle/>
          <a:p>
            <a:endParaRPr lang="en-US"/>
          </a:p>
        </p:txBody>
      </p:sp>
      <p:sp>
        <p:nvSpPr>
          <p:cNvPr id="285785"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p:spPr>
        <p:txBody>
          <a:bodyPr wrap="none"/>
          <a:lstStyle/>
          <a:p>
            <a:endParaRPr lang="en-US"/>
          </a:p>
        </p:txBody>
      </p:sp>
      <p:sp>
        <p:nvSpPr>
          <p:cNvPr id="285786"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p:spPr>
        <p:txBody>
          <a:bodyPr wrap="none"/>
          <a:lstStyle/>
          <a:p>
            <a:endParaRPr lang="en-US"/>
          </a:p>
        </p:txBody>
      </p:sp>
      <p:sp>
        <p:nvSpPr>
          <p:cNvPr id="285787"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p:spPr>
        <p:txBody>
          <a:bodyPr wrap="none"/>
          <a:lstStyle/>
          <a:p>
            <a:endParaRPr lang="en-US"/>
          </a:p>
        </p:txBody>
      </p:sp>
      <p:sp>
        <p:nvSpPr>
          <p:cNvPr id="285788"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p:spPr>
        <p:txBody>
          <a:bodyPr wrap="none"/>
          <a:lstStyle/>
          <a:p>
            <a:endParaRPr lang="en-US"/>
          </a:p>
        </p:txBody>
      </p:sp>
      <p:sp>
        <p:nvSpPr>
          <p:cNvPr id="285789" name="Line 93"/>
          <p:cNvSpPr>
            <a:spLocks noChangeShapeType="1"/>
          </p:cNvSpPr>
          <p:nvPr/>
        </p:nvSpPr>
        <p:spPr bwMode="auto">
          <a:xfrm>
            <a:off x="6553200" y="4572000"/>
            <a:ext cx="0" cy="685800"/>
          </a:xfrm>
          <a:prstGeom prst="line">
            <a:avLst/>
          </a:prstGeom>
          <a:noFill/>
          <a:ln w="38100">
            <a:solidFill>
              <a:schemeClr val="tx1"/>
            </a:solidFill>
            <a:round/>
            <a:headEnd/>
            <a:tailEnd/>
          </a:ln>
          <a:effectLst/>
        </p:spPr>
        <p:txBody>
          <a:bodyPr wrap="none"/>
          <a:lstStyle/>
          <a:p>
            <a:endParaRPr lang="en-US"/>
          </a:p>
        </p:txBody>
      </p:sp>
      <p:sp>
        <p:nvSpPr>
          <p:cNvPr id="285790" name="Line 94"/>
          <p:cNvSpPr>
            <a:spLocks noChangeShapeType="1"/>
          </p:cNvSpPr>
          <p:nvPr/>
        </p:nvSpPr>
        <p:spPr bwMode="auto">
          <a:xfrm>
            <a:off x="7010400" y="4572000"/>
            <a:ext cx="0" cy="685800"/>
          </a:xfrm>
          <a:prstGeom prst="line">
            <a:avLst/>
          </a:prstGeom>
          <a:noFill/>
          <a:ln w="9525">
            <a:solidFill>
              <a:schemeClr val="accent2"/>
            </a:solidFill>
            <a:round/>
            <a:headEnd/>
            <a:tailEnd/>
          </a:ln>
          <a:effectLst/>
        </p:spPr>
        <p:txBody>
          <a:bodyPr wrap="none"/>
          <a:lstStyle/>
          <a:p>
            <a:endParaRPr lang="en-US"/>
          </a:p>
        </p:txBody>
      </p:sp>
      <p:sp>
        <p:nvSpPr>
          <p:cNvPr id="285791" name="Line 95"/>
          <p:cNvSpPr>
            <a:spLocks noChangeShapeType="1"/>
          </p:cNvSpPr>
          <p:nvPr/>
        </p:nvSpPr>
        <p:spPr bwMode="auto">
          <a:xfrm>
            <a:off x="7467600" y="4572000"/>
            <a:ext cx="0" cy="685800"/>
          </a:xfrm>
          <a:prstGeom prst="line">
            <a:avLst/>
          </a:prstGeom>
          <a:noFill/>
          <a:ln w="9525">
            <a:solidFill>
              <a:schemeClr val="tx1"/>
            </a:solidFill>
            <a:round/>
            <a:headEnd/>
            <a:tailEnd/>
          </a:ln>
          <a:effectLst/>
        </p:spPr>
        <p:txBody>
          <a:bodyPr wrap="none"/>
          <a:lstStyle/>
          <a:p>
            <a:endParaRPr lang="en-US"/>
          </a:p>
        </p:txBody>
      </p:sp>
      <p:sp>
        <p:nvSpPr>
          <p:cNvPr id="285792"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p:spPr>
        <p:txBody>
          <a:bodyPr wrap="none"/>
          <a:lstStyle/>
          <a:p>
            <a:endParaRPr lang="en-US"/>
          </a:p>
        </p:txBody>
      </p:sp>
      <p:sp>
        <p:nvSpPr>
          <p:cNvPr id="285793"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p:spPr>
        <p:txBody>
          <a:bodyPr wrap="none"/>
          <a:lstStyle/>
          <a:p>
            <a:endParaRPr lang="en-US"/>
          </a:p>
        </p:txBody>
      </p:sp>
      <p:sp>
        <p:nvSpPr>
          <p:cNvPr id="285794"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p:spPr>
        <p:txBody>
          <a:bodyPr wrap="none"/>
          <a:lstStyle/>
          <a:p>
            <a:endParaRPr lang="en-US"/>
          </a:p>
        </p:txBody>
      </p:sp>
      <p:sp>
        <p:nvSpPr>
          <p:cNvPr id="285795"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p:spPr>
        <p:txBody>
          <a:bodyPr wrap="none"/>
          <a:lstStyle/>
          <a:p>
            <a:endParaRPr lang="en-US"/>
          </a:p>
        </p:txBody>
      </p:sp>
      <p:sp>
        <p:nvSpPr>
          <p:cNvPr id="285796" name="Line 100"/>
          <p:cNvSpPr>
            <a:spLocks noChangeShapeType="1"/>
          </p:cNvSpPr>
          <p:nvPr/>
        </p:nvSpPr>
        <p:spPr bwMode="auto">
          <a:xfrm>
            <a:off x="5638800" y="3733800"/>
            <a:ext cx="457200" cy="685800"/>
          </a:xfrm>
          <a:prstGeom prst="line">
            <a:avLst/>
          </a:prstGeom>
          <a:noFill/>
          <a:ln w="19050">
            <a:solidFill>
              <a:schemeClr val="tx1"/>
            </a:solidFill>
            <a:round/>
            <a:headEnd/>
            <a:tailEnd/>
          </a:ln>
          <a:effectLst/>
        </p:spPr>
        <p:txBody>
          <a:bodyPr wrap="none"/>
          <a:lstStyle/>
          <a:p>
            <a:endParaRPr lang="en-US"/>
          </a:p>
        </p:txBody>
      </p:sp>
      <p:sp>
        <p:nvSpPr>
          <p:cNvPr id="285797" name="Line 101"/>
          <p:cNvSpPr>
            <a:spLocks noChangeShapeType="1"/>
          </p:cNvSpPr>
          <p:nvPr/>
        </p:nvSpPr>
        <p:spPr bwMode="auto">
          <a:xfrm>
            <a:off x="6553200" y="3733800"/>
            <a:ext cx="0" cy="685800"/>
          </a:xfrm>
          <a:prstGeom prst="line">
            <a:avLst/>
          </a:prstGeom>
          <a:noFill/>
          <a:ln w="38100">
            <a:solidFill>
              <a:schemeClr val="tx1"/>
            </a:solidFill>
            <a:round/>
            <a:headEnd/>
            <a:tailEnd/>
          </a:ln>
          <a:effectLst/>
        </p:spPr>
        <p:txBody>
          <a:bodyPr wrap="none"/>
          <a:lstStyle/>
          <a:p>
            <a:endParaRPr lang="en-US"/>
          </a:p>
        </p:txBody>
      </p:sp>
      <p:sp>
        <p:nvSpPr>
          <p:cNvPr id="285798" name="Line 102"/>
          <p:cNvSpPr>
            <a:spLocks noChangeShapeType="1"/>
          </p:cNvSpPr>
          <p:nvPr/>
        </p:nvSpPr>
        <p:spPr bwMode="auto">
          <a:xfrm>
            <a:off x="6553200" y="3733800"/>
            <a:ext cx="457200" cy="685800"/>
          </a:xfrm>
          <a:prstGeom prst="line">
            <a:avLst/>
          </a:prstGeom>
          <a:noFill/>
          <a:ln w="9525">
            <a:solidFill>
              <a:schemeClr val="accent2"/>
            </a:solidFill>
            <a:round/>
            <a:headEnd/>
            <a:tailEnd/>
          </a:ln>
          <a:effectLst/>
        </p:spPr>
        <p:txBody>
          <a:bodyPr wrap="none"/>
          <a:lstStyle/>
          <a:p>
            <a:endParaRPr lang="en-US"/>
          </a:p>
        </p:txBody>
      </p:sp>
      <p:sp>
        <p:nvSpPr>
          <p:cNvPr id="285799"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p:spPr>
        <p:txBody>
          <a:bodyPr wrap="none"/>
          <a:lstStyle/>
          <a:p>
            <a:endParaRPr lang="en-US"/>
          </a:p>
        </p:txBody>
      </p:sp>
      <p:sp>
        <p:nvSpPr>
          <p:cNvPr id="285800"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5801"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85802"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5803"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85804"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p:spPr>
        <p:txBody>
          <a:bodyPr wrap="none"/>
          <a:lstStyle/>
          <a:p>
            <a:endParaRPr lang="en-US"/>
          </a:p>
        </p:txBody>
      </p:sp>
      <p:sp>
        <p:nvSpPr>
          <p:cNvPr id="285805"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p:spPr>
        <p:txBody>
          <a:bodyPr wrap="none"/>
          <a:lstStyle/>
          <a:p>
            <a:endParaRPr lang="en-US"/>
          </a:p>
        </p:txBody>
      </p:sp>
      <p:sp>
        <p:nvSpPr>
          <p:cNvPr id="285806"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p:spPr>
        <p:txBody>
          <a:bodyPr wrap="none"/>
          <a:lstStyle/>
          <a:p>
            <a:endParaRPr lang="en-US"/>
          </a:p>
        </p:txBody>
      </p:sp>
      <p:sp>
        <p:nvSpPr>
          <p:cNvPr id="285807" name="Line 111"/>
          <p:cNvSpPr>
            <a:spLocks noChangeShapeType="1"/>
          </p:cNvSpPr>
          <p:nvPr/>
        </p:nvSpPr>
        <p:spPr bwMode="auto">
          <a:xfrm>
            <a:off x="5638800" y="3048000"/>
            <a:ext cx="914400" cy="533400"/>
          </a:xfrm>
          <a:prstGeom prst="line">
            <a:avLst/>
          </a:prstGeom>
          <a:noFill/>
          <a:ln w="38100">
            <a:solidFill>
              <a:schemeClr val="tx1"/>
            </a:solidFill>
            <a:round/>
            <a:headEnd/>
            <a:tailEnd/>
          </a:ln>
          <a:effectLst/>
        </p:spPr>
        <p:txBody>
          <a:bodyPr wrap="none"/>
          <a:lstStyle/>
          <a:p>
            <a:endParaRPr lang="en-US"/>
          </a:p>
        </p:txBody>
      </p:sp>
      <p:sp>
        <p:nvSpPr>
          <p:cNvPr id="285808" name="Line 112"/>
          <p:cNvSpPr>
            <a:spLocks noChangeShapeType="1"/>
          </p:cNvSpPr>
          <p:nvPr/>
        </p:nvSpPr>
        <p:spPr bwMode="auto">
          <a:xfrm>
            <a:off x="6705600" y="3048000"/>
            <a:ext cx="533400" cy="533400"/>
          </a:xfrm>
          <a:prstGeom prst="line">
            <a:avLst/>
          </a:prstGeom>
          <a:noFill/>
          <a:ln w="9525">
            <a:solidFill>
              <a:schemeClr val="tx1"/>
            </a:solidFill>
            <a:round/>
            <a:headEnd/>
            <a:tailEnd/>
          </a:ln>
          <a:effectLst/>
        </p:spPr>
        <p:txBody>
          <a:bodyPr wrap="none"/>
          <a:lstStyle/>
          <a:p>
            <a:endParaRPr lang="en-US"/>
          </a:p>
        </p:txBody>
      </p:sp>
      <p:sp>
        <p:nvSpPr>
          <p:cNvPr id="285809" name="Line 113"/>
          <p:cNvSpPr>
            <a:spLocks noChangeShapeType="1"/>
          </p:cNvSpPr>
          <p:nvPr/>
        </p:nvSpPr>
        <p:spPr bwMode="auto">
          <a:xfrm flipH="1">
            <a:off x="3505200" y="2438400"/>
            <a:ext cx="533400" cy="457200"/>
          </a:xfrm>
          <a:prstGeom prst="line">
            <a:avLst/>
          </a:prstGeom>
          <a:noFill/>
          <a:ln w="19050">
            <a:solidFill>
              <a:schemeClr val="tx1"/>
            </a:solidFill>
            <a:round/>
            <a:headEnd/>
            <a:tailEnd/>
          </a:ln>
          <a:effectLst/>
        </p:spPr>
        <p:txBody>
          <a:bodyPr wrap="none"/>
          <a:lstStyle/>
          <a:p>
            <a:endParaRPr lang="en-US"/>
          </a:p>
        </p:txBody>
      </p:sp>
      <p:sp>
        <p:nvSpPr>
          <p:cNvPr id="285810" name="Line 114"/>
          <p:cNvSpPr>
            <a:spLocks noChangeShapeType="1"/>
          </p:cNvSpPr>
          <p:nvPr/>
        </p:nvSpPr>
        <p:spPr bwMode="auto">
          <a:xfrm>
            <a:off x="4038600" y="2438400"/>
            <a:ext cx="533400" cy="457200"/>
          </a:xfrm>
          <a:prstGeom prst="line">
            <a:avLst/>
          </a:prstGeom>
          <a:noFill/>
          <a:ln w="19050">
            <a:solidFill>
              <a:schemeClr val="tx1"/>
            </a:solidFill>
            <a:round/>
            <a:headEnd/>
            <a:tailEnd/>
          </a:ln>
          <a:effectLst/>
        </p:spPr>
        <p:txBody>
          <a:bodyPr wrap="none"/>
          <a:lstStyle/>
          <a:p>
            <a:endParaRPr lang="en-US"/>
          </a:p>
        </p:txBody>
      </p:sp>
      <p:sp>
        <p:nvSpPr>
          <p:cNvPr id="285811" name="Line 115"/>
          <p:cNvSpPr>
            <a:spLocks noChangeShapeType="1"/>
          </p:cNvSpPr>
          <p:nvPr/>
        </p:nvSpPr>
        <p:spPr bwMode="auto">
          <a:xfrm flipH="1">
            <a:off x="5638800" y="2438400"/>
            <a:ext cx="533400" cy="457200"/>
          </a:xfrm>
          <a:prstGeom prst="line">
            <a:avLst/>
          </a:prstGeom>
          <a:noFill/>
          <a:ln w="38100">
            <a:solidFill>
              <a:schemeClr val="tx1"/>
            </a:solidFill>
            <a:round/>
            <a:headEnd/>
            <a:tailEnd/>
          </a:ln>
          <a:effectLst/>
        </p:spPr>
        <p:txBody>
          <a:bodyPr wrap="none"/>
          <a:lstStyle/>
          <a:p>
            <a:endParaRPr lang="en-US"/>
          </a:p>
        </p:txBody>
      </p:sp>
      <p:sp>
        <p:nvSpPr>
          <p:cNvPr id="285812" name="Line 116"/>
          <p:cNvSpPr>
            <a:spLocks noChangeShapeType="1"/>
          </p:cNvSpPr>
          <p:nvPr/>
        </p:nvSpPr>
        <p:spPr bwMode="auto">
          <a:xfrm>
            <a:off x="6172200" y="2438400"/>
            <a:ext cx="533400" cy="457200"/>
          </a:xfrm>
          <a:prstGeom prst="line">
            <a:avLst/>
          </a:prstGeom>
          <a:noFill/>
          <a:ln w="9525">
            <a:solidFill>
              <a:schemeClr val="tx1"/>
            </a:solidFill>
            <a:round/>
            <a:headEnd/>
            <a:tailEnd/>
          </a:ln>
          <a:effectLst/>
        </p:spPr>
        <p:txBody>
          <a:bodyPr wrap="none"/>
          <a:lstStyle/>
          <a:p>
            <a:endParaRPr lang="en-US"/>
          </a:p>
        </p:txBody>
      </p:sp>
      <p:sp>
        <p:nvSpPr>
          <p:cNvPr id="285813" name="Line 117"/>
          <p:cNvSpPr>
            <a:spLocks noChangeShapeType="1"/>
          </p:cNvSpPr>
          <p:nvPr/>
        </p:nvSpPr>
        <p:spPr bwMode="auto">
          <a:xfrm flipH="1">
            <a:off x="4038600" y="1828800"/>
            <a:ext cx="1066800" cy="457200"/>
          </a:xfrm>
          <a:prstGeom prst="line">
            <a:avLst/>
          </a:prstGeom>
          <a:noFill/>
          <a:ln w="19050">
            <a:solidFill>
              <a:schemeClr val="tx1"/>
            </a:solidFill>
            <a:round/>
            <a:headEnd/>
            <a:tailEnd/>
          </a:ln>
          <a:effectLst/>
        </p:spPr>
        <p:txBody>
          <a:bodyPr wrap="none"/>
          <a:lstStyle/>
          <a:p>
            <a:endParaRPr lang="en-US"/>
          </a:p>
        </p:txBody>
      </p:sp>
      <p:sp>
        <p:nvSpPr>
          <p:cNvPr id="285814" name="Line 118"/>
          <p:cNvSpPr>
            <a:spLocks noChangeShapeType="1"/>
          </p:cNvSpPr>
          <p:nvPr/>
        </p:nvSpPr>
        <p:spPr bwMode="auto">
          <a:xfrm>
            <a:off x="5105400" y="1828800"/>
            <a:ext cx="1066800" cy="457200"/>
          </a:xfrm>
          <a:prstGeom prst="line">
            <a:avLst/>
          </a:prstGeom>
          <a:noFill/>
          <a:ln w="38100">
            <a:solidFill>
              <a:schemeClr val="tx1"/>
            </a:solidFill>
            <a:round/>
            <a:headEnd/>
            <a:tailEnd/>
          </a:ln>
          <a:effectLst/>
        </p:spPr>
        <p:txBody>
          <a:bodyPr wrap="none"/>
          <a:lstStyle/>
          <a:p>
            <a:endParaRPr lang="en-US"/>
          </a:p>
        </p:txBody>
      </p:sp>
      <p:sp>
        <p:nvSpPr>
          <p:cNvPr id="285815" name="Text Box 119"/>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5816" name="Text Box 120"/>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5817" name="Text Box 121"/>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5818" name="Text Box 122"/>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5819" name="Text Box 123"/>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5820" name="Text Box 124"/>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5821" name="Text Box 125"/>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5822" name="Text Box 126"/>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5823" name="Text Box 127"/>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5824" name="Text Box 128"/>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5825" name="Text Box 129"/>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5826" name="Text Box 130"/>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5827" name="Text Box 131"/>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5828" name="Text Box 132"/>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5829" name="Text Box 133"/>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85830" name="Text Box 134"/>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5831" name="Text Box 135"/>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5832" name="Text Box 136"/>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85833" name="Text Box 137"/>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85834" name="Text Box 138"/>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5835" name="Text Box 139"/>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5836" name="Text Box 140"/>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5837" name="Text Box 141"/>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85838" name="Text Box 142"/>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85839" name="Text Box 143"/>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85840" name="Text Box 144"/>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85841" name="Text Box 145"/>
          <p:cNvSpPr txBox="1">
            <a:spLocks noChangeArrowheads="1"/>
          </p:cNvSpPr>
          <p:nvPr/>
        </p:nvSpPr>
        <p:spPr bwMode="auto">
          <a:xfrm>
            <a:off x="2667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85842" name="Text Box 146"/>
          <p:cNvSpPr txBox="1">
            <a:spLocks noChangeArrowheads="1"/>
          </p:cNvSpPr>
          <p:nvPr/>
        </p:nvSpPr>
        <p:spPr bwMode="auto">
          <a:xfrm>
            <a:off x="32004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285843" name="Text Box 147"/>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85844" name="Text Box 148"/>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85845" name="Text Box 149"/>
          <p:cNvSpPr txBox="1">
            <a:spLocks noChangeArrowheads="1"/>
          </p:cNvSpPr>
          <p:nvPr/>
        </p:nvSpPr>
        <p:spPr bwMode="auto">
          <a:xfrm>
            <a:off x="25908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85846" name="Text Box 150"/>
          <p:cNvSpPr txBox="1">
            <a:spLocks noChangeArrowheads="1"/>
          </p:cNvSpPr>
          <p:nvPr/>
        </p:nvSpPr>
        <p:spPr bwMode="auto">
          <a:xfrm>
            <a:off x="30480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3</a:t>
            </a:r>
          </a:p>
        </p:txBody>
      </p:sp>
      <p:sp>
        <p:nvSpPr>
          <p:cNvPr id="285847" name="Text Box 151"/>
          <p:cNvSpPr txBox="1">
            <a:spLocks noChangeArrowheads="1"/>
          </p:cNvSpPr>
          <p:nvPr/>
        </p:nvSpPr>
        <p:spPr bwMode="auto">
          <a:xfrm>
            <a:off x="3733800" y="22177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85848" name="Text Box 152"/>
          <p:cNvSpPr txBox="1">
            <a:spLocks noChangeArrowheads="1"/>
          </p:cNvSpPr>
          <p:nvPr/>
        </p:nvSpPr>
        <p:spPr bwMode="auto">
          <a:xfrm>
            <a:off x="39624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85849" name="Text Box 153"/>
          <p:cNvSpPr txBox="1">
            <a:spLocks noChangeArrowheads="1"/>
          </p:cNvSpPr>
          <p:nvPr/>
        </p:nvSpPr>
        <p:spPr bwMode="auto">
          <a:xfrm>
            <a:off x="44196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85850" name="Text Box 154"/>
          <p:cNvSpPr txBox="1">
            <a:spLocks noChangeArrowheads="1"/>
          </p:cNvSpPr>
          <p:nvPr/>
        </p:nvSpPr>
        <p:spPr bwMode="auto">
          <a:xfrm>
            <a:off x="36576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85851" name="Text Box 155"/>
          <p:cNvSpPr txBox="1">
            <a:spLocks noChangeArrowheads="1"/>
          </p:cNvSpPr>
          <p:nvPr/>
        </p:nvSpPr>
        <p:spPr bwMode="auto">
          <a:xfrm>
            <a:off x="42672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85852" name="Text Box 156"/>
          <p:cNvSpPr txBox="1">
            <a:spLocks noChangeArrowheads="1"/>
          </p:cNvSpPr>
          <p:nvPr/>
        </p:nvSpPr>
        <p:spPr bwMode="auto">
          <a:xfrm>
            <a:off x="53340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1</a:t>
            </a:r>
          </a:p>
        </p:txBody>
      </p:sp>
      <p:sp>
        <p:nvSpPr>
          <p:cNvPr id="285853" name="Text Box 157"/>
          <p:cNvSpPr txBox="1">
            <a:spLocks noChangeArrowheads="1"/>
          </p:cNvSpPr>
          <p:nvPr/>
        </p:nvSpPr>
        <p:spPr bwMode="auto">
          <a:xfrm>
            <a:off x="57912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1</a:t>
            </a:r>
          </a:p>
        </p:txBody>
      </p:sp>
      <p:sp>
        <p:nvSpPr>
          <p:cNvPr id="285854" name="Text Box 158"/>
          <p:cNvSpPr txBox="1">
            <a:spLocks noChangeArrowheads="1"/>
          </p:cNvSpPr>
          <p:nvPr/>
        </p:nvSpPr>
        <p:spPr bwMode="auto">
          <a:xfrm>
            <a:off x="57150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85855" name="Line 159"/>
          <p:cNvSpPr>
            <a:spLocks noChangeShapeType="1"/>
          </p:cNvSpPr>
          <p:nvPr/>
        </p:nvSpPr>
        <p:spPr bwMode="auto">
          <a:xfrm>
            <a:off x="5638800" y="3048000"/>
            <a:ext cx="0" cy="533400"/>
          </a:xfrm>
          <a:prstGeom prst="line">
            <a:avLst/>
          </a:prstGeom>
          <a:noFill/>
          <a:ln w="19050">
            <a:solidFill>
              <a:schemeClr val="tx1"/>
            </a:solidFill>
            <a:round/>
            <a:headEnd/>
            <a:tailEnd/>
          </a:ln>
          <a:effectLst/>
        </p:spPr>
        <p:txBody>
          <a:bodyPr wrap="none"/>
          <a:lstStyle/>
          <a:p>
            <a:endParaRPr lang="en-US"/>
          </a:p>
        </p:txBody>
      </p:sp>
      <p:sp>
        <p:nvSpPr>
          <p:cNvPr id="285856" name="Text Box 160"/>
          <p:cNvSpPr txBox="1">
            <a:spLocks noChangeArrowheads="1"/>
          </p:cNvSpPr>
          <p:nvPr/>
        </p:nvSpPr>
        <p:spPr bwMode="auto">
          <a:xfrm>
            <a:off x="5334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1</a:t>
            </a:r>
          </a:p>
        </p:txBody>
      </p:sp>
      <p:sp>
        <p:nvSpPr>
          <p:cNvPr id="285857" name="Text Box 161"/>
          <p:cNvSpPr txBox="1">
            <a:spLocks noChangeArrowheads="1"/>
          </p:cNvSpPr>
          <p:nvPr/>
        </p:nvSpPr>
        <p:spPr bwMode="auto">
          <a:xfrm>
            <a:off x="53340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1</a:t>
            </a:r>
          </a:p>
        </p:txBody>
      </p:sp>
      <p:sp>
        <p:nvSpPr>
          <p:cNvPr id="285858" name="Text Box 162"/>
          <p:cNvSpPr txBox="1">
            <a:spLocks noChangeArrowheads="1"/>
          </p:cNvSpPr>
          <p:nvPr/>
        </p:nvSpPr>
        <p:spPr bwMode="auto">
          <a:xfrm>
            <a:off x="61722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-5</a:t>
            </a:r>
          </a:p>
        </p:txBody>
      </p:sp>
      <p:sp>
        <p:nvSpPr>
          <p:cNvPr id="285859" name="Text Box 163"/>
          <p:cNvSpPr txBox="1">
            <a:spLocks noChangeArrowheads="1"/>
          </p:cNvSpPr>
          <p:nvPr/>
        </p:nvSpPr>
        <p:spPr bwMode="auto">
          <a:xfrm>
            <a:off x="6172200" y="4351338"/>
            <a:ext cx="40005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-5</a:t>
            </a:r>
          </a:p>
        </p:txBody>
      </p:sp>
      <p:sp>
        <p:nvSpPr>
          <p:cNvPr id="285860" name="Text Box 164"/>
          <p:cNvSpPr txBox="1">
            <a:spLocks noChangeArrowheads="1"/>
          </p:cNvSpPr>
          <p:nvPr/>
        </p:nvSpPr>
        <p:spPr bwMode="auto">
          <a:xfrm>
            <a:off x="6172200" y="35131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-5</a:t>
            </a:r>
          </a:p>
        </p:txBody>
      </p:sp>
      <p:sp>
        <p:nvSpPr>
          <p:cNvPr id="285861" name="Text Box 165"/>
          <p:cNvSpPr txBox="1">
            <a:spLocks noChangeArrowheads="1"/>
          </p:cNvSpPr>
          <p:nvPr/>
        </p:nvSpPr>
        <p:spPr bwMode="auto">
          <a:xfrm>
            <a:off x="4800600" y="16081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285862" name="Text Box 166"/>
          <p:cNvSpPr txBox="1">
            <a:spLocks noChangeArrowheads="1"/>
          </p:cNvSpPr>
          <p:nvPr/>
        </p:nvSpPr>
        <p:spPr bwMode="auto">
          <a:xfrm>
            <a:off x="5867400" y="22177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1</a:t>
            </a:r>
          </a:p>
        </p:txBody>
      </p:sp>
      <p:sp>
        <p:nvSpPr>
          <p:cNvPr id="167" name="TextBox 166"/>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68" name="TextBox 167"/>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69" name="TextBox 168"/>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70" name="TextBox 169"/>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71" name="TextBox 170"/>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72" name="TextBox 171"/>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877123116"/>
      </p:ext>
    </p:extLst>
  </p:cSld>
  <p:clrMapOvr>
    <a:masterClrMapping/>
  </p:clrMapOvr>
  <mc:AlternateContent xmlns:mc="http://schemas.openxmlformats.org/markup-compatibility/2006" xmlns:p14="http://schemas.microsoft.com/office/powerpoint/2010/main">
    <mc:Choice Requires="p14">
      <p:transition spd="slow" p14:dur="2000" advTm="15053"/>
    </mc:Choice>
    <mc:Fallback xmlns="">
      <p:transition spd="slow" advTm="15053"/>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a:t>Example</a:t>
            </a:r>
          </a:p>
        </p:txBody>
      </p:sp>
      <p:sp>
        <p:nvSpPr>
          <p:cNvPr id="275459"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5460"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5461"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5462"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5463"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5464"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5465"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5466"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5467" name="Rectangle 11"/>
          <p:cNvSpPr>
            <a:spLocks noChangeArrowheads="1"/>
          </p:cNvSpPr>
          <p:nvPr/>
        </p:nvSpPr>
        <p:spPr bwMode="auto">
          <a:xfrm>
            <a:off x="6934200" y="44196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5468"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5469"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5470"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5471"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5472"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5473"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5474"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5475"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5476"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5477"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5478"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5479"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5480"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5481"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5482"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5483"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5484"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5485"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5486"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5487"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5488"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5489" name="Rectangle 33"/>
          <p:cNvSpPr>
            <a:spLocks noChangeArrowheads="1"/>
          </p:cNvSpPr>
          <p:nvPr/>
        </p:nvSpPr>
        <p:spPr bwMode="auto">
          <a:xfrm>
            <a:off x="6248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5490"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5491"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5492"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5493"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5494"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5495"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5496"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5497" name="Rectangle 41"/>
          <p:cNvSpPr>
            <a:spLocks noChangeArrowheads="1"/>
          </p:cNvSpPr>
          <p:nvPr/>
        </p:nvSpPr>
        <p:spPr bwMode="auto">
          <a:xfrm>
            <a:off x="67056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5498" name="Rectangle 42"/>
          <p:cNvSpPr>
            <a:spLocks noChangeArrowheads="1"/>
          </p:cNvSpPr>
          <p:nvPr/>
        </p:nvSpPr>
        <p:spPr bwMode="auto">
          <a:xfrm>
            <a:off x="69342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5499" name="Rectangle 43"/>
          <p:cNvSpPr>
            <a:spLocks noChangeArrowheads="1"/>
          </p:cNvSpPr>
          <p:nvPr/>
        </p:nvSpPr>
        <p:spPr bwMode="auto">
          <a:xfrm>
            <a:off x="7162800" y="6019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5500"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5501" name="Rectangle 45"/>
          <p:cNvSpPr>
            <a:spLocks noChangeArrowheads="1"/>
          </p:cNvSpPr>
          <p:nvPr/>
        </p:nvSpPr>
        <p:spPr bwMode="auto">
          <a:xfrm>
            <a:off x="69342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5502"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5503"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5504"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5505"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5506"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5507"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5508"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5509"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5510"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5511"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5512"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5513"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p:spPr>
        <p:txBody>
          <a:bodyPr wrap="none" anchor="ctr"/>
          <a:lstStyle/>
          <a:p>
            <a:endParaRPr lang="en-US"/>
          </a:p>
        </p:txBody>
      </p:sp>
      <p:sp>
        <p:nvSpPr>
          <p:cNvPr id="275514" name="Line 58"/>
          <p:cNvSpPr>
            <a:spLocks noChangeShapeType="1"/>
          </p:cNvSpPr>
          <p:nvPr/>
        </p:nvSpPr>
        <p:spPr bwMode="auto">
          <a:xfrm>
            <a:off x="1981200" y="5410200"/>
            <a:ext cx="0" cy="609600"/>
          </a:xfrm>
          <a:prstGeom prst="line">
            <a:avLst/>
          </a:prstGeom>
          <a:noFill/>
          <a:ln w="19050">
            <a:solidFill>
              <a:schemeClr val="tx1"/>
            </a:solidFill>
            <a:round/>
            <a:headEnd/>
            <a:tailEnd/>
          </a:ln>
          <a:effectLst/>
        </p:spPr>
        <p:txBody>
          <a:bodyPr wrap="none"/>
          <a:lstStyle/>
          <a:p>
            <a:endParaRPr lang="en-US"/>
          </a:p>
        </p:txBody>
      </p:sp>
      <p:sp>
        <p:nvSpPr>
          <p:cNvPr id="275515"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p:spPr>
        <p:txBody>
          <a:bodyPr wrap="none"/>
          <a:lstStyle/>
          <a:p>
            <a:endParaRPr lang="en-US"/>
          </a:p>
        </p:txBody>
      </p:sp>
      <p:sp>
        <p:nvSpPr>
          <p:cNvPr id="275516"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p:spPr>
        <p:txBody>
          <a:bodyPr wrap="none"/>
          <a:lstStyle/>
          <a:p>
            <a:endParaRPr lang="en-US"/>
          </a:p>
        </p:txBody>
      </p:sp>
      <p:sp>
        <p:nvSpPr>
          <p:cNvPr id="275517"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5518" name="Line 62"/>
          <p:cNvSpPr>
            <a:spLocks noChangeShapeType="1"/>
          </p:cNvSpPr>
          <p:nvPr/>
        </p:nvSpPr>
        <p:spPr bwMode="auto">
          <a:xfrm>
            <a:off x="5638800" y="5410200"/>
            <a:ext cx="0" cy="609600"/>
          </a:xfrm>
          <a:prstGeom prst="line">
            <a:avLst/>
          </a:prstGeom>
          <a:noFill/>
          <a:ln w="19050">
            <a:solidFill>
              <a:schemeClr val="tx1"/>
            </a:solidFill>
            <a:round/>
            <a:headEnd/>
            <a:tailEnd/>
          </a:ln>
          <a:effectLst/>
        </p:spPr>
        <p:txBody>
          <a:bodyPr wrap="none"/>
          <a:lstStyle/>
          <a:p>
            <a:endParaRPr lang="en-US"/>
          </a:p>
        </p:txBody>
      </p:sp>
      <p:sp>
        <p:nvSpPr>
          <p:cNvPr id="275519" name="Line 63"/>
          <p:cNvSpPr>
            <a:spLocks noChangeShapeType="1"/>
          </p:cNvSpPr>
          <p:nvPr/>
        </p:nvSpPr>
        <p:spPr bwMode="auto">
          <a:xfrm>
            <a:off x="5638800" y="5410200"/>
            <a:ext cx="228600" cy="609600"/>
          </a:xfrm>
          <a:prstGeom prst="line">
            <a:avLst/>
          </a:prstGeom>
          <a:noFill/>
          <a:ln w="19050">
            <a:solidFill>
              <a:schemeClr val="tx1"/>
            </a:solidFill>
            <a:round/>
            <a:headEnd/>
            <a:tailEnd/>
          </a:ln>
          <a:effectLst/>
        </p:spPr>
        <p:txBody>
          <a:bodyPr wrap="none"/>
          <a:lstStyle/>
          <a:p>
            <a:endParaRPr lang="en-US"/>
          </a:p>
        </p:txBody>
      </p:sp>
      <p:sp>
        <p:nvSpPr>
          <p:cNvPr id="275520" name="Line 64"/>
          <p:cNvSpPr>
            <a:spLocks noChangeShapeType="1"/>
          </p:cNvSpPr>
          <p:nvPr/>
        </p:nvSpPr>
        <p:spPr bwMode="auto">
          <a:xfrm>
            <a:off x="6096000" y="5410200"/>
            <a:ext cx="0" cy="609600"/>
          </a:xfrm>
          <a:prstGeom prst="line">
            <a:avLst/>
          </a:prstGeom>
          <a:noFill/>
          <a:ln w="19050">
            <a:solidFill>
              <a:schemeClr val="tx1"/>
            </a:solidFill>
            <a:round/>
            <a:headEnd/>
            <a:tailEnd/>
          </a:ln>
          <a:effectLst/>
        </p:spPr>
        <p:txBody>
          <a:bodyPr wrap="none"/>
          <a:lstStyle/>
          <a:p>
            <a:endParaRPr lang="en-US"/>
          </a:p>
        </p:txBody>
      </p:sp>
      <p:sp>
        <p:nvSpPr>
          <p:cNvPr id="275521" name="Line 65"/>
          <p:cNvSpPr>
            <a:spLocks noChangeShapeType="1"/>
          </p:cNvSpPr>
          <p:nvPr/>
        </p:nvSpPr>
        <p:spPr bwMode="auto">
          <a:xfrm>
            <a:off x="6096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5522" name="Line 66"/>
          <p:cNvSpPr>
            <a:spLocks noChangeShapeType="1"/>
          </p:cNvSpPr>
          <p:nvPr/>
        </p:nvSpPr>
        <p:spPr bwMode="auto">
          <a:xfrm>
            <a:off x="6553200" y="5410200"/>
            <a:ext cx="0" cy="609600"/>
          </a:xfrm>
          <a:prstGeom prst="line">
            <a:avLst/>
          </a:prstGeom>
          <a:noFill/>
          <a:ln w="19050">
            <a:solidFill>
              <a:schemeClr val="tx1"/>
            </a:solidFill>
            <a:round/>
            <a:headEnd/>
            <a:tailEnd/>
          </a:ln>
          <a:effectLst/>
        </p:spPr>
        <p:txBody>
          <a:bodyPr wrap="none"/>
          <a:lstStyle/>
          <a:p>
            <a:endParaRPr lang="en-US"/>
          </a:p>
        </p:txBody>
      </p:sp>
      <p:sp>
        <p:nvSpPr>
          <p:cNvPr id="275523" name="Line 67"/>
          <p:cNvSpPr>
            <a:spLocks noChangeShapeType="1"/>
          </p:cNvSpPr>
          <p:nvPr/>
        </p:nvSpPr>
        <p:spPr bwMode="auto">
          <a:xfrm>
            <a:off x="6553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5524" name="Line 68"/>
          <p:cNvSpPr>
            <a:spLocks noChangeShapeType="1"/>
          </p:cNvSpPr>
          <p:nvPr/>
        </p:nvSpPr>
        <p:spPr bwMode="auto">
          <a:xfrm>
            <a:off x="7010400" y="5410200"/>
            <a:ext cx="0" cy="609600"/>
          </a:xfrm>
          <a:prstGeom prst="line">
            <a:avLst/>
          </a:prstGeom>
          <a:noFill/>
          <a:ln w="9525">
            <a:solidFill>
              <a:schemeClr val="accent2"/>
            </a:solidFill>
            <a:round/>
            <a:headEnd/>
            <a:tailEnd/>
          </a:ln>
          <a:effectLst/>
        </p:spPr>
        <p:txBody>
          <a:bodyPr wrap="none"/>
          <a:lstStyle/>
          <a:p>
            <a:endParaRPr lang="en-US"/>
          </a:p>
        </p:txBody>
      </p:sp>
      <p:sp>
        <p:nvSpPr>
          <p:cNvPr id="275525" name="Line 69"/>
          <p:cNvSpPr>
            <a:spLocks noChangeShapeType="1"/>
          </p:cNvSpPr>
          <p:nvPr/>
        </p:nvSpPr>
        <p:spPr bwMode="auto">
          <a:xfrm>
            <a:off x="7010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5526"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p:spPr>
        <p:txBody>
          <a:bodyPr wrap="none"/>
          <a:lstStyle/>
          <a:p>
            <a:endParaRPr lang="en-US"/>
          </a:p>
        </p:txBody>
      </p:sp>
      <p:sp>
        <p:nvSpPr>
          <p:cNvPr id="275527"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5528" name="Line 72"/>
          <p:cNvSpPr>
            <a:spLocks noChangeShapeType="1"/>
          </p:cNvSpPr>
          <p:nvPr/>
        </p:nvSpPr>
        <p:spPr bwMode="auto">
          <a:xfrm>
            <a:off x="2438400" y="5410200"/>
            <a:ext cx="0" cy="609600"/>
          </a:xfrm>
          <a:prstGeom prst="line">
            <a:avLst/>
          </a:prstGeom>
          <a:noFill/>
          <a:ln w="19050">
            <a:solidFill>
              <a:schemeClr val="tx1"/>
            </a:solidFill>
            <a:round/>
            <a:headEnd/>
            <a:tailEnd/>
          </a:ln>
          <a:effectLst/>
        </p:spPr>
        <p:txBody>
          <a:bodyPr wrap="none"/>
          <a:lstStyle/>
          <a:p>
            <a:endParaRPr lang="en-US"/>
          </a:p>
        </p:txBody>
      </p:sp>
      <p:sp>
        <p:nvSpPr>
          <p:cNvPr id="275529"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5530"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p:spPr>
        <p:txBody>
          <a:bodyPr wrap="none"/>
          <a:lstStyle/>
          <a:p>
            <a:endParaRPr lang="en-US"/>
          </a:p>
        </p:txBody>
      </p:sp>
      <p:sp>
        <p:nvSpPr>
          <p:cNvPr id="275531"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5532" name="Line 76"/>
          <p:cNvSpPr>
            <a:spLocks noChangeShapeType="1"/>
          </p:cNvSpPr>
          <p:nvPr/>
        </p:nvSpPr>
        <p:spPr bwMode="auto">
          <a:xfrm>
            <a:off x="4267200" y="5410200"/>
            <a:ext cx="0" cy="609600"/>
          </a:xfrm>
          <a:prstGeom prst="line">
            <a:avLst/>
          </a:prstGeom>
          <a:noFill/>
          <a:ln w="19050">
            <a:solidFill>
              <a:schemeClr val="tx1"/>
            </a:solidFill>
            <a:round/>
            <a:headEnd/>
            <a:tailEnd/>
          </a:ln>
          <a:effectLst/>
        </p:spPr>
        <p:txBody>
          <a:bodyPr wrap="none"/>
          <a:lstStyle/>
          <a:p>
            <a:endParaRPr lang="en-US"/>
          </a:p>
        </p:txBody>
      </p:sp>
      <p:sp>
        <p:nvSpPr>
          <p:cNvPr id="275533"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p:spPr>
        <p:txBody>
          <a:bodyPr wrap="none"/>
          <a:lstStyle/>
          <a:p>
            <a:endParaRPr lang="en-US"/>
          </a:p>
        </p:txBody>
      </p:sp>
      <p:sp>
        <p:nvSpPr>
          <p:cNvPr id="275534" name="Line 78"/>
          <p:cNvSpPr>
            <a:spLocks noChangeShapeType="1"/>
          </p:cNvSpPr>
          <p:nvPr/>
        </p:nvSpPr>
        <p:spPr bwMode="auto">
          <a:xfrm>
            <a:off x="2895600" y="5410200"/>
            <a:ext cx="0" cy="609600"/>
          </a:xfrm>
          <a:prstGeom prst="line">
            <a:avLst/>
          </a:prstGeom>
          <a:noFill/>
          <a:ln w="19050">
            <a:solidFill>
              <a:schemeClr val="tx1"/>
            </a:solidFill>
            <a:round/>
            <a:headEnd/>
            <a:tailEnd/>
          </a:ln>
          <a:effectLst/>
        </p:spPr>
        <p:txBody>
          <a:bodyPr wrap="none"/>
          <a:lstStyle/>
          <a:p>
            <a:endParaRPr lang="en-US"/>
          </a:p>
        </p:txBody>
      </p:sp>
      <p:sp>
        <p:nvSpPr>
          <p:cNvPr id="275535"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5536"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p:spPr>
        <p:txBody>
          <a:bodyPr wrap="none"/>
          <a:lstStyle/>
          <a:p>
            <a:endParaRPr lang="en-US"/>
          </a:p>
        </p:txBody>
      </p:sp>
      <p:sp>
        <p:nvSpPr>
          <p:cNvPr id="275537"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p:spPr>
        <p:txBody>
          <a:bodyPr wrap="none"/>
          <a:lstStyle/>
          <a:p>
            <a:endParaRPr lang="en-US"/>
          </a:p>
        </p:txBody>
      </p:sp>
      <p:sp>
        <p:nvSpPr>
          <p:cNvPr id="275538" name="Line 82"/>
          <p:cNvSpPr>
            <a:spLocks noChangeShapeType="1"/>
          </p:cNvSpPr>
          <p:nvPr/>
        </p:nvSpPr>
        <p:spPr bwMode="auto">
          <a:xfrm>
            <a:off x="7467600" y="5410200"/>
            <a:ext cx="0" cy="609600"/>
          </a:xfrm>
          <a:prstGeom prst="line">
            <a:avLst/>
          </a:prstGeom>
          <a:noFill/>
          <a:ln w="38100">
            <a:solidFill>
              <a:schemeClr val="tx1"/>
            </a:solidFill>
            <a:round/>
            <a:headEnd/>
            <a:tailEnd/>
          </a:ln>
          <a:effectLst/>
        </p:spPr>
        <p:txBody>
          <a:bodyPr wrap="none"/>
          <a:lstStyle/>
          <a:p>
            <a:endParaRPr lang="en-US"/>
          </a:p>
        </p:txBody>
      </p:sp>
      <p:sp>
        <p:nvSpPr>
          <p:cNvPr id="275539" name="Line 83"/>
          <p:cNvSpPr>
            <a:spLocks noChangeShapeType="1"/>
          </p:cNvSpPr>
          <p:nvPr/>
        </p:nvSpPr>
        <p:spPr bwMode="auto">
          <a:xfrm>
            <a:off x="2438400" y="4572000"/>
            <a:ext cx="0" cy="685800"/>
          </a:xfrm>
          <a:prstGeom prst="line">
            <a:avLst/>
          </a:prstGeom>
          <a:noFill/>
          <a:ln w="19050">
            <a:solidFill>
              <a:schemeClr val="tx1"/>
            </a:solidFill>
            <a:round/>
            <a:headEnd/>
            <a:tailEnd/>
          </a:ln>
          <a:effectLst/>
        </p:spPr>
        <p:txBody>
          <a:bodyPr wrap="none"/>
          <a:lstStyle/>
          <a:p>
            <a:endParaRPr lang="en-US"/>
          </a:p>
        </p:txBody>
      </p:sp>
      <p:sp>
        <p:nvSpPr>
          <p:cNvPr id="275540"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p:spPr>
        <p:txBody>
          <a:bodyPr wrap="none"/>
          <a:lstStyle/>
          <a:p>
            <a:endParaRPr lang="en-US"/>
          </a:p>
        </p:txBody>
      </p:sp>
      <p:sp>
        <p:nvSpPr>
          <p:cNvPr id="275541"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p:spPr>
        <p:txBody>
          <a:bodyPr wrap="none"/>
          <a:lstStyle/>
          <a:p>
            <a:endParaRPr lang="en-US"/>
          </a:p>
        </p:txBody>
      </p:sp>
      <p:sp>
        <p:nvSpPr>
          <p:cNvPr id="275542"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p:spPr>
        <p:txBody>
          <a:bodyPr wrap="none"/>
          <a:lstStyle/>
          <a:p>
            <a:endParaRPr lang="en-US"/>
          </a:p>
        </p:txBody>
      </p:sp>
      <p:sp>
        <p:nvSpPr>
          <p:cNvPr id="275543" name="Line 87"/>
          <p:cNvSpPr>
            <a:spLocks noChangeShapeType="1"/>
          </p:cNvSpPr>
          <p:nvPr/>
        </p:nvSpPr>
        <p:spPr bwMode="auto">
          <a:xfrm>
            <a:off x="6096000" y="4572000"/>
            <a:ext cx="0" cy="685800"/>
          </a:xfrm>
          <a:prstGeom prst="line">
            <a:avLst/>
          </a:prstGeom>
          <a:noFill/>
          <a:ln w="19050">
            <a:solidFill>
              <a:schemeClr val="tx1"/>
            </a:solidFill>
            <a:round/>
            <a:headEnd/>
            <a:tailEnd/>
          </a:ln>
          <a:effectLst/>
        </p:spPr>
        <p:txBody>
          <a:bodyPr wrap="none"/>
          <a:lstStyle/>
          <a:p>
            <a:endParaRPr lang="en-US"/>
          </a:p>
        </p:txBody>
      </p:sp>
      <p:sp>
        <p:nvSpPr>
          <p:cNvPr id="275544" name="Line 88"/>
          <p:cNvSpPr>
            <a:spLocks noChangeShapeType="1"/>
          </p:cNvSpPr>
          <p:nvPr/>
        </p:nvSpPr>
        <p:spPr bwMode="auto">
          <a:xfrm flipH="1">
            <a:off x="5638800" y="4572000"/>
            <a:ext cx="457200" cy="685800"/>
          </a:xfrm>
          <a:prstGeom prst="line">
            <a:avLst/>
          </a:prstGeom>
          <a:noFill/>
          <a:ln w="19050">
            <a:solidFill>
              <a:schemeClr val="tx1"/>
            </a:solidFill>
            <a:round/>
            <a:headEnd/>
            <a:tailEnd/>
          </a:ln>
          <a:effectLst/>
        </p:spPr>
        <p:txBody>
          <a:bodyPr wrap="none"/>
          <a:lstStyle/>
          <a:p>
            <a:endParaRPr lang="en-US"/>
          </a:p>
        </p:txBody>
      </p:sp>
      <p:sp>
        <p:nvSpPr>
          <p:cNvPr id="275545"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p:spPr>
        <p:txBody>
          <a:bodyPr wrap="none"/>
          <a:lstStyle/>
          <a:p>
            <a:endParaRPr lang="en-US"/>
          </a:p>
        </p:txBody>
      </p:sp>
      <p:sp>
        <p:nvSpPr>
          <p:cNvPr id="275546"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p:spPr>
        <p:txBody>
          <a:bodyPr wrap="none"/>
          <a:lstStyle/>
          <a:p>
            <a:endParaRPr lang="en-US"/>
          </a:p>
        </p:txBody>
      </p:sp>
      <p:sp>
        <p:nvSpPr>
          <p:cNvPr id="275547"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p:spPr>
        <p:txBody>
          <a:bodyPr wrap="none"/>
          <a:lstStyle/>
          <a:p>
            <a:endParaRPr lang="en-US"/>
          </a:p>
        </p:txBody>
      </p:sp>
      <p:sp>
        <p:nvSpPr>
          <p:cNvPr id="275548"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p:spPr>
        <p:txBody>
          <a:bodyPr wrap="none"/>
          <a:lstStyle/>
          <a:p>
            <a:endParaRPr lang="en-US"/>
          </a:p>
        </p:txBody>
      </p:sp>
      <p:sp>
        <p:nvSpPr>
          <p:cNvPr id="275549" name="Line 93"/>
          <p:cNvSpPr>
            <a:spLocks noChangeShapeType="1"/>
          </p:cNvSpPr>
          <p:nvPr/>
        </p:nvSpPr>
        <p:spPr bwMode="auto">
          <a:xfrm>
            <a:off x="6553200" y="4572000"/>
            <a:ext cx="0" cy="685800"/>
          </a:xfrm>
          <a:prstGeom prst="line">
            <a:avLst/>
          </a:prstGeom>
          <a:noFill/>
          <a:ln w="19050">
            <a:solidFill>
              <a:schemeClr val="tx1"/>
            </a:solidFill>
            <a:round/>
            <a:headEnd/>
            <a:tailEnd/>
          </a:ln>
          <a:effectLst/>
        </p:spPr>
        <p:txBody>
          <a:bodyPr wrap="none"/>
          <a:lstStyle/>
          <a:p>
            <a:endParaRPr lang="en-US"/>
          </a:p>
        </p:txBody>
      </p:sp>
      <p:sp>
        <p:nvSpPr>
          <p:cNvPr id="275550" name="Line 94"/>
          <p:cNvSpPr>
            <a:spLocks noChangeShapeType="1"/>
          </p:cNvSpPr>
          <p:nvPr/>
        </p:nvSpPr>
        <p:spPr bwMode="auto">
          <a:xfrm>
            <a:off x="7010400" y="4572000"/>
            <a:ext cx="0" cy="685800"/>
          </a:xfrm>
          <a:prstGeom prst="line">
            <a:avLst/>
          </a:prstGeom>
          <a:noFill/>
          <a:ln w="9525">
            <a:solidFill>
              <a:schemeClr val="accent2"/>
            </a:solidFill>
            <a:round/>
            <a:headEnd/>
            <a:tailEnd/>
          </a:ln>
          <a:effectLst/>
        </p:spPr>
        <p:txBody>
          <a:bodyPr wrap="none"/>
          <a:lstStyle/>
          <a:p>
            <a:endParaRPr lang="en-US"/>
          </a:p>
        </p:txBody>
      </p:sp>
      <p:sp>
        <p:nvSpPr>
          <p:cNvPr id="275551" name="Line 95"/>
          <p:cNvSpPr>
            <a:spLocks noChangeShapeType="1"/>
          </p:cNvSpPr>
          <p:nvPr/>
        </p:nvSpPr>
        <p:spPr bwMode="auto">
          <a:xfrm>
            <a:off x="7467600" y="4572000"/>
            <a:ext cx="0" cy="685800"/>
          </a:xfrm>
          <a:prstGeom prst="line">
            <a:avLst/>
          </a:prstGeom>
          <a:noFill/>
          <a:ln w="38100">
            <a:solidFill>
              <a:schemeClr val="tx1"/>
            </a:solidFill>
            <a:round/>
            <a:headEnd/>
            <a:tailEnd/>
          </a:ln>
          <a:effectLst/>
        </p:spPr>
        <p:txBody>
          <a:bodyPr wrap="none"/>
          <a:lstStyle/>
          <a:p>
            <a:endParaRPr lang="en-US"/>
          </a:p>
        </p:txBody>
      </p:sp>
      <p:sp>
        <p:nvSpPr>
          <p:cNvPr id="275552"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p:spPr>
        <p:txBody>
          <a:bodyPr wrap="none"/>
          <a:lstStyle/>
          <a:p>
            <a:endParaRPr lang="en-US"/>
          </a:p>
        </p:txBody>
      </p:sp>
      <p:sp>
        <p:nvSpPr>
          <p:cNvPr id="275553"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p:spPr>
        <p:txBody>
          <a:bodyPr wrap="none"/>
          <a:lstStyle/>
          <a:p>
            <a:endParaRPr lang="en-US"/>
          </a:p>
        </p:txBody>
      </p:sp>
      <p:sp>
        <p:nvSpPr>
          <p:cNvPr id="275554"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p:spPr>
        <p:txBody>
          <a:bodyPr wrap="none"/>
          <a:lstStyle/>
          <a:p>
            <a:endParaRPr lang="en-US"/>
          </a:p>
        </p:txBody>
      </p:sp>
      <p:sp>
        <p:nvSpPr>
          <p:cNvPr id="275555"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p:spPr>
        <p:txBody>
          <a:bodyPr wrap="none"/>
          <a:lstStyle/>
          <a:p>
            <a:endParaRPr lang="en-US"/>
          </a:p>
        </p:txBody>
      </p:sp>
      <p:sp>
        <p:nvSpPr>
          <p:cNvPr id="275556" name="Line 100"/>
          <p:cNvSpPr>
            <a:spLocks noChangeShapeType="1"/>
          </p:cNvSpPr>
          <p:nvPr/>
        </p:nvSpPr>
        <p:spPr bwMode="auto">
          <a:xfrm>
            <a:off x="5638800" y="3733800"/>
            <a:ext cx="457200" cy="685800"/>
          </a:xfrm>
          <a:prstGeom prst="line">
            <a:avLst/>
          </a:prstGeom>
          <a:noFill/>
          <a:ln w="19050">
            <a:solidFill>
              <a:schemeClr val="tx1"/>
            </a:solidFill>
            <a:round/>
            <a:headEnd/>
            <a:tailEnd/>
          </a:ln>
          <a:effectLst/>
        </p:spPr>
        <p:txBody>
          <a:bodyPr wrap="none"/>
          <a:lstStyle/>
          <a:p>
            <a:endParaRPr lang="en-US"/>
          </a:p>
        </p:txBody>
      </p:sp>
      <p:sp>
        <p:nvSpPr>
          <p:cNvPr id="275557" name="Line 101"/>
          <p:cNvSpPr>
            <a:spLocks noChangeShapeType="1"/>
          </p:cNvSpPr>
          <p:nvPr/>
        </p:nvSpPr>
        <p:spPr bwMode="auto">
          <a:xfrm>
            <a:off x="6553200" y="3733800"/>
            <a:ext cx="0" cy="685800"/>
          </a:xfrm>
          <a:prstGeom prst="line">
            <a:avLst/>
          </a:prstGeom>
          <a:noFill/>
          <a:ln w="19050">
            <a:solidFill>
              <a:schemeClr val="tx1"/>
            </a:solidFill>
            <a:round/>
            <a:headEnd/>
            <a:tailEnd/>
          </a:ln>
          <a:effectLst/>
        </p:spPr>
        <p:txBody>
          <a:bodyPr wrap="none"/>
          <a:lstStyle/>
          <a:p>
            <a:endParaRPr lang="en-US"/>
          </a:p>
        </p:txBody>
      </p:sp>
      <p:sp>
        <p:nvSpPr>
          <p:cNvPr id="275558" name="Line 102"/>
          <p:cNvSpPr>
            <a:spLocks noChangeShapeType="1"/>
          </p:cNvSpPr>
          <p:nvPr/>
        </p:nvSpPr>
        <p:spPr bwMode="auto">
          <a:xfrm>
            <a:off x="6553200" y="3733800"/>
            <a:ext cx="457200" cy="685800"/>
          </a:xfrm>
          <a:prstGeom prst="line">
            <a:avLst/>
          </a:prstGeom>
          <a:noFill/>
          <a:ln w="9525">
            <a:solidFill>
              <a:schemeClr val="accent2"/>
            </a:solidFill>
            <a:round/>
            <a:headEnd/>
            <a:tailEnd/>
          </a:ln>
          <a:effectLst/>
        </p:spPr>
        <p:txBody>
          <a:bodyPr wrap="none"/>
          <a:lstStyle/>
          <a:p>
            <a:endParaRPr lang="en-US"/>
          </a:p>
        </p:txBody>
      </p:sp>
      <p:sp>
        <p:nvSpPr>
          <p:cNvPr id="275559" name="Line 103"/>
          <p:cNvSpPr>
            <a:spLocks noChangeShapeType="1"/>
          </p:cNvSpPr>
          <p:nvPr/>
        </p:nvSpPr>
        <p:spPr bwMode="auto">
          <a:xfrm>
            <a:off x="7239000" y="3733800"/>
            <a:ext cx="228600" cy="685800"/>
          </a:xfrm>
          <a:prstGeom prst="line">
            <a:avLst/>
          </a:prstGeom>
          <a:noFill/>
          <a:ln w="38100">
            <a:solidFill>
              <a:schemeClr val="tx1"/>
            </a:solidFill>
            <a:round/>
            <a:headEnd/>
            <a:tailEnd/>
          </a:ln>
          <a:effectLst/>
        </p:spPr>
        <p:txBody>
          <a:bodyPr wrap="none"/>
          <a:lstStyle/>
          <a:p>
            <a:endParaRPr lang="en-US"/>
          </a:p>
        </p:txBody>
      </p:sp>
      <p:sp>
        <p:nvSpPr>
          <p:cNvPr id="275560"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5561"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275562"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5563"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275564"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p:spPr>
        <p:txBody>
          <a:bodyPr wrap="none"/>
          <a:lstStyle/>
          <a:p>
            <a:endParaRPr lang="en-US"/>
          </a:p>
        </p:txBody>
      </p:sp>
      <p:sp>
        <p:nvSpPr>
          <p:cNvPr id="275565"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p:spPr>
        <p:txBody>
          <a:bodyPr wrap="none"/>
          <a:lstStyle/>
          <a:p>
            <a:endParaRPr lang="en-US"/>
          </a:p>
        </p:txBody>
      </p:sp>
      <p:sp>
        <p:nvSpPr>
          <p:cNvPr id="275566"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p:spPr>
        <p:txBody>
          <a:bodyPr wrap="none"/>
          <a:lstStyle/>
          <a:p>
            <a:endParaRPr lang="en-US"/>
          </a:p>
        </p:txBody>
      </p:sp>
      <p:sp>
        <p:nvSpPr>
          <p:cNvPr id="275567" name="Line 111"/>
          <p:cNvSpPr>
            <a:spLocks noChangeShapeType="1"/>
          </p:cNvSpPr>
          <p:nvPr/>
        </p:nvSpPr>
        <p:spPr bwMode="auto">
          <a:xfrm>
            <a:off x="5638800" y="3048000"/>
            <a:ext cx="914400" cy="533400"/>
          </a:xfrm>
          <a:prstGeom prst="line">
            <a:avLst/>
          </a:prstGeom>
          <a:noFill/>
          <a:ln w="19050">
            <a:solidFill>
              <a:schemeClr val="tx1"/>
            </a:solidFill>
            <a:round/>
            <a:headEnd/>
            <a:tailEnd/>
          </a:ln>
          <a:effectLst/>
        </p:spPr>
        <p:txBody>
          <a:bodyPr wrap="none"/>
          <a:lstStyle/>
          <a:p>
            <a:endParaRPr lang="en-US"/>
          </a:p>
        </p:txBody>
      </p:sp>
      <p:sp>
        <p:nvSpPr>
          <p:cNvPr id="275568" name="Line 112"/>
          <p:cNvSpPr>
            <a:spLocks noChangeShapeType="1"/>
          </p:cNvSpPr>
          <p:nvPr/>
        </p:nvSpPr>
        <p:spPr bwMode="auto">
          <a:xfrm>
            <a:off x="6705600" y="3048000"/>
            <a:ext cx="533400" cy="533400"/>
          </a:xfrm>
          <a:prstGeom prst="line">
            <a:avLst/>
          </a:prstGeom>
          <a:noFill/>
          <a:ln w="38100">
            <a:solidFill>
              <a:schemeClr val="tx1"/>
            </a:solidFill>
            <a:round/>
            <a:headEnd/>
            <a:tailEnd/>
          </a:ln>
          <a:effectLst/>
        </p:spPr>
        <p:txBody>
          <a:bodyPr wrap="none"/>
          <a:lstStyle/>
          <a:p>
            <a:endParaRPr lang="en-US"/>
          </a:p>
        </p:txBody>
      </p:sp>
      <p:sp>
        <p:nvSpPr>
          <p:cNvPr id="275569" name="Line 113"/>
          <p:cNvSpPr>
            <a:spLocks noChangeShapeType="1"/>
          </p:cNvSpPr>
          <p:nvPr/>
        </p:nvSpPr>
        <p:spPr bwMode="auto">
          <a:xfrm flipH="1">
            <a:off x="3505200" y="2438400"/>
            <a:ext cx="533400" cy="457200"/>
          </a:xfrm>
          <a:prstGeom prst="line">
            <a:avLst/>
          </a:prstGeom>
          <a:noFill/>
          <a:ln w="19050">
            <a:solidFill>
              <a:schemeClr val="tx1"/>
            </a:solidFill>
            <a:round/>
            <a:headEnd/>
            <a:tailEnd/>
          </a:ln>
          <a:effectLst/>
        </p:spPr>
        <p:txBody>
          <a:bodyPr wrap="none"/>
          <a:lstStyle/>
          <a:p>
            <a:endParaRPr lang="en-US"/>
          </a:p>
        </p:txBody>
      </p:sp>
      <p:sp>
        <p:nvSpPr>
          <p:cNvPr id="275570" name="Line 114"/>
          <p:cNvSpPr>
            <a:spLocks noChangeShapeType="1"/>
          </p:cNvSpPr>
          <p:nvPr/>
        </p:nvSpPr>
        <p:spPr bwMode="auto">
          <a:xfrm>
            <a:off x="4038600" y="2438400"/>
            <a:ext cx="533400" cy="457200"/>
          </a:xfrm>
          <a:prstGeom prst="line">
            <a:avLst/>
          </a:prstGeom>
          <a:noFill/>
          <a:ln w="19050">
            <a:solidFill>
              <a:schemeClr val="tx1"/>
            </a:solidFill>
            <a:round/>
            <a:headEnd/>
            <a:tailEnd/>
          </a:ln>
          <a:effectLst/>
        </p:spPr>
        <p:txBody>
          <a:bodyPr wrap="none"/>
          <a:lstStyle/>
          <a:p>
            <a:endParaRPr lang="en-US"/>
          </a:p>
        </p:txBody>
      </p:sp>
      <p:sp>
        <p:nvSpPr>
          <p:cNvPr id="275571" name="Line 115"/>
          <p:cNvSpPr>
            <a:spLocks noChangeShapeType="1"/>
          </p:cNvSpPr>
          <p:nvPr/>
        </p:nvSpPr>
        <p:spPr bwMode="auto">
          <a:xfrm flipH="1">
            <a:off x="5638800" y="2438400"/>
            <a:ext cx="533400" cy="457200"/>
          </a:xfrm>
          <a:prstGeom prst="line">
            <a:avLst/>
          </a:prstGeom>
          <a:noFill/>
          <a:ln w="19050">
            <a:solidFill>
              <a:schemeClr val="tx1"/>
            </a:solidFill>
            <a:round/>
            <a:headEnd/>
            <a:tailEnd/>
          </a:ln>
          <a:effectLst/>
        </p:spPr>
        <p:txBody>
          <a:bodyPr wrap="none"/>
          <a:lstStyle/>
          <a:p>
            <a:endParaRPr lang="en-US"/>
          </a:p>
        </p:txBody>
      </p:sp>
      <p:sp>
        <p:nvSpPr>
          <p:cNvPr id="275572" name="Line 116"/>
          <p:cNvSpPr>
            <a:spLocks noChangeShapeType="1"/>
          </p:cNvSpPr>
          <p:nvPr/>
        </p:nvSpPr>
        <p:spPr bwMode="auto">
          <a:xfrm>
            <a:off x="6172200" y="2438400"/>
            <a:ext cx="533400" cy="457200"/>
          </a:xfrm>
          <a:prstGeom prst="line">
            <a:avLst/>
          </a:prstGeom>
          <a:noFill/>
          <a:ln w="38100">
            <a:solidFill>
              <a:schemeClr val="tx1"/>
            </a:solidFill>
            <a:round/>
            <a:headEnd/>
            <a:tailEnd/>
          </a:ln>
          <a:effectLst/>
        </p:spPr>
        <p:txBody>
          <a:bodyPr wrap="none"/>
          <a:lstStyle/>
          <a:p>
            <a:endParaRPr lang="en-US"/>
          </a:p>
        </p:txBody>
      </p:sp>
      <p:sp>
        <p:nvSpPr>
          <p:cNvPr id="275573" name="Line 117"/>
          <p:cNvSpPr>
            <a:spLocks noChangeShapeType="1"/>
          </p:cNvSpPr>
          <p:nvPr/>
        </p:nvSpPr>
        <p:spPr bwMode="auto">
          <a:xfrm flipH="1">
            <a:off x="4038600" y="1828800"/>
            <a:ext cx="1066800" cy="457200"/>
          </a:xfrm>
          <a:prstGeom prst="line">
            <a:avLst/>
          </a:prstGeom>
          <a:noFill/>
          <a:ln w="19050">
            <a:solidFill>
              <a:schemeClr val="tx1"/>
            </a:solidFill>
            <a:round/>
            <a:headEnd/>
            <a:tailEnd/>
          </a:ln>
          <a:effectLst/>
        </p:spPr>
        <p:txBody>
          <a:bodyPr wrap="none"/>
          <a:lstStyle/>
          <a:p>
            <a:endParaRPr lang="en-US"/>
          </a:p>
        </p:txBody>
      </p:sp>
      <p:sp>
        <p:nvSpPr>
          <p:cNvPr id="275574" name="Line 118"/>
          <p:cNvSpPr>
            <a:spLocks noChangeShapeType="1"/>
          </p:cNvSpPr>
          <p:nvPr/>
        </p:nvSpPr>
        <p:spPr bwMode="auto">
          <a:xfrm>
            <a:off x="5105400" y="1828800"/>
            <a:ext cx="1066800" cy="457200"/>
          </a:xfrm>
          <a:prstGeom prst="line">
            <a:avLst/>
          </a:prstGeom>
          <a:noFill/>
          <a:ln w="38100">
            <a:solidFill>
              <a:schemeClr val="tx1"/>
            </a:solidFill>
            <a:round/>
            <a:headEnd/>
            <a:tailEnd/>
          </a:ln>
          <a:effectLst/>
        </p:spPr>
        <p:txBody>
          <a:bodyPr wrap="none"/>
          <a:lstStyle/>
          <a:p>
            <a:endParaRPr lang="en-US"/>
          </a:p>
        </p:txBody>
      </p:sp>
      <p:sp>
        <p:nvSpPr>
          <p:cNvPr id="275575" name="Text Box 119"/>
          <p:cNvSpPr txBox="1">
            <a:spLocks noChangeArrowheads="1"/>
          </p:cNvSpPr>
          <p:nvPr/>
        </p:nvSpPr>
        <p:spPr bwMode="auto">
          <a:xfrm>
            <a:off x="1828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5576" name="Text Box 120"/>
          <p:cNvSpPr txBox="1">
            <a:spLocks noChangeArrowheads="1"/>
          </p:cNvSpPr>
          <p:nvPr/>
        </p:nvSpPr>
        <p:spPr bwMode="auto">
          <a:xfrm>
            <a:off x="2057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5577" name="Text Box 121"/>
          <p:cNvSpPr txBox="1">
            <a:spLocks noChangeArrowheads="1"/>
          </p:cNvSpPr>
          <p:nvPr/>
        </p:nvSpPr>
        <p:spPr bwMode="auto">
          <a:xfrm>
            <a:off x="2286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5578" name="Text Box 122"/>
          <p:cNvSpPr txBox="1">
            <a:spLocks noChangeArrowheads="1"/>
          </p:cNvSpPr>
          <p:nvPr/>
        </p:nvSpPr>
        <p:spPr bwMode="auto">
          <a:xfrm>
            <a:off x="4343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5579" name="Text Box 123"/>
          <p:cNvSpPr txBox="1">
            <a:spLocks noChangeArrowheads="1"/>
          </p:cNvSpPr>
          <p:nvPr/>
        </p:nvSpPr>
        <p:spPr bwMode="auto">
          <a:xfrm>
            <a:off x="4114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5580" name="Text Box 124"/>
          <p:cNvSpPr txBox="1">
            <a:spLocks noChangeArrowheads="1"/>
          </p:cNvSpPr>
          <p:nvPr/>
        </p:nvSpPr>
        <p:spPr bwMode="auto">
          <a:xfrm>
            <a:off x="3657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5581" name="Text Box 125"/>
          <p:cNvSpPr txBox="1">
            <a:spLocks noChangeArrowheads="1"/>
          </p:cNvSpPr>
          <p:nvPr/>
        </p:nvSpPr>
        <p:spPr bwMode="auto">
          <a:xfrm>
            <a:off x="3886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5582" name="Text Box 126"/>
          <p:cNvSpPr txBox="1">
            <a:spLocks noChangeArrowheads="1"/>
          </p:cNvSpPr>
          <p:nvPr/>
        </p:nvSpPr>
        <p:spPr bwMode="auto">
          <a:xfrm>
            <a:off x="3429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5583" name="Text Box 127"/>
          <p:cNvSpPr txBox="1">
            <a:spLocks noChangeArrowheads="1"/>
          </p:cNvSpPr>
          <p:nvPr/>
        </p:nvSpPr>
        <p:spPr bwMode="auto">
          <a:xfrm>
            <a:off x="2971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5584" name="Text Box 128"/>
          <p:cNvSpPr txBox="1">
            <a:spLocks noChangeArrowheads="1"/>
          </p:cNvSpPr>
          <p:nvPr/>
        </p:nvSpPr>
        <p:spPr bwMode="auto">
          <a:xfrm>
            <a:off x="3200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5585" name="Text Box 129"/>
          <p:cNvSpPr txBox="1">
            <a:spLocks noChangeArrowheads="1"/>
          </p:cNvSpPr>
          <p:nvPr/>
        </p:nvSpPr>
        <p:spPr bwMode="auto">
          <a:xfrm>
            <a:off x="2743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5586" name="Text Box 130"/>
          <p:cNvSpPr txBox="1">
            <a:spLocks noChangeArrowheads="1"/>
          </p:cNvSpPr>
          <p:nvPr/>
        </p:nvSpPr>
        <p:spPr bwMode="auto">
          <a:xfrm>
            <a:off x="2514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5587" name="Text Box 131"/>
          <p:cNvSpPr txBox="1">
            <a:spLocks noChangeArrowheads="1"/>
          </p:cNvSpPr>
          <p:nvPr/>
        </p:nvSpPr>
        <p:spPr bwMode="auto">
          <a:xfrm>
            <a:off x="64008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5588" name="Text Box 132"/>
          <p:cNvSpPr txBox="1">
            <a:spLocks noChangeArrowheads="1"/>
          </p:cNvSpPr>
          <p:nvPr/>
        </p:nvSpPr>
        <p:spPr bwMode="auto">
          <a:xfrm>
            <a:off x="6172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5589" name="Text Box 133"/>
          <p:cNvSpPr txBox="1">
            <a:spLocks noChangeArrowheads="1"/>
          </p:cNvSpPr>
          <p:nvPr/>
        </p:nvSpPr>
        <p:spPr bwMode="auto">
          <a:xfrm>
            <a:off x="5715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75590" name="Text Box 134"/>
          <p:cNvSpPr txBox="1">
            <a:spLocks noChangeArrowheads="1"/>
          </p:cNvSpPr>
          <p:nvPr/>
        </p:nvSpPr>
        <p:spPr bwMode="auto">
          <a:xfrm>
            <a:off x="5943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5591" name="Text Box 135"/>
          <p:cNvSpPr txBox="1">
            <a:spLocks noChangeArrowheads="1"/>
          </p:cNvSpPr>
          <p:nvPr/>
        </p:nvSpPr>
        <p:spPr bwMode="auto">
          <a:xfrm>
            <a:off x="5486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5592" name="Text Box 136"/>
          <p:cNvSpPr txBox="1">
            <a:spLocks noChangeArrowheads="1"/>
          </p:cNvSpPr>
          <p:nvPr/>
        </p:nvSpPr>
        <p:spPr bwMode="auto">
          <a:xfrm>
            <a:off x="5029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0</a:t>
            </a:r>
          </a:p>
        </p:txBody>
      </p:sp>
      <p:sp>
        <p:nvSpPr>
          <p:cNvPr id="275593" name="Text Box 137"/>
          <p:cNvSpPr txBox="1">
            <a:spLocks noChangeArrowheads="1"/>
          </p:cNvSpPr>
          <p:nvPr/>
        </p:nvSpPr>
        <p:spPr bwMode="auto">
          <a:xfrm>
            <a:off x="52578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1</a:t>
            </a:r>
          </a:p>
        </p:txBody>
      </p:sp>
      <p:sp>
        <p:nvSpPr>
          <p:cNvPr id="275594" name="Text Box 138"/>
          <p:cNvSpPr txBox="1">
            <a:spLocks noChangeArrowheads="1"/>
          </p:cNvSpPr>
          <p:nvPr/>
        </p:nvSpPr>
        <p:spPr bwMode="auto">
          <a:xfrm>
            <a:off x="48006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5595" name="Text Box 139"/>
          <p:cNvSpPr txBox="1">
            <a:spLocks noChangeArrowheads="1"/>
          </p:cNvSpPr>
          <p:nvPr/>
        </p:nvSpPr>
        <p:spPr bwMode="auto">
          <a:xfrm>
            <a:off x="45720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5596" name="Text Box 140"/>
          <p:cNvSpPr txBox="1">
            <a:spLocks noChangeArrowheads="1"/>
          </p:cNvSpPr>
          <p:nvPr/>
        </p:nvSpPr>
        <p:spPr bwMode="auto">
          <a:xfrm>
            <a:off x="70866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5597" name="Text Box 141"/>
          <p:cNvSpPr txBox="1">
            <a:spLocks noChangeArrowheads="1"/>
          </p:cNvSpPr>
          <p:nvPr/>
        </p:nvSpPr>
        <p:spPr bwMode="auto">
          <a:xfrm>
            <a:off x="73152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2</a:t>
            </a:r>
          </a:p>
        </p:txBody>
      </p:sp>
      <p:sp>
        <p:nvSpPr>
          <p:cNvPr id="275598" name="Text Box 142"/>
          <p:cNvSpPr txBox="1">
            <a:spLocks noChangeArrowheads="1"/>
          </p:cNvSpPr>
          <p:nvPr/>
        </p:nvSpPr>
        <p:spPr bwMode="auto">
          <a:xfrm>
            <a:off x="6858000" y="6203950"/>
            <a:ext cx="371475"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-3</a:t>
            </a:r>
          </a:p>
        </p:txBody>
      </p:sp>
      <p:sp>
        <p:nvSpPr>
          <p:cNvPr id="275599" name="Text Box 143"/>
          <p:cNvSpPr txBox="1">
            <a:spLocks noChangeArrowheads="1"/>
          </p:cNvSpPr>
          <p:nvPr/>
        </p:nvSpPr>
        <p:spPr bwMode="auto">
          <a:xfrm>
            <a:off x="6629400" y="6203950"/>
            <a:ext cx="277813" cy="274638"/>
          </a:xfrm>
          <a:prstGeom prst="rect">
            <a:avLst/>
          </a:prstGeom>
          <a:noFill/>
          <a:ln w="9525">
            <a:noFill/>
            <a:miter lim="800000"/>
            <a:headEnd/>
            <a:tailEnd/>
          </a:ln>
          <a:effectLst/>
        </p:spPr>
        <p:txBody>
          <a:bodyPr wrap="none">
            <a:spAutoFit/>
          </a:bodyPr>
          <a:lstStyle/>
          <a:p>
            <a:r>
              <a:rPr lang="en-US" sz="1200" b="1">
                <a:solidFill>
                  <a:srgbClr val="CC0066"/>
                </a:solidFill>
                <a:latin typeface="Comic Sans MS" pitchFamily="66" charset="0"/>
              </a:rPr>
              <a:t>5</a:t>
            </a:r>
          </a:p>
        </p:txBody>
      </p:sp>
      <p:sp>
        <p:nvSpPr>
          <p:cNvPr id="275600" name="Text Box 144"/>
          <p:cNvSpPr txBox="1">
            <a:spLocks noChangeArrowheads="1"/>
          </p:cNvSpPr>
          <p:nvPr/>
        </p:nvSpPr>
        <p:spPr bwMode="auto">
          <a:xfrm>
            <a:off x="1981200" y="4270375"/>
            <a:ext cx="390525" cy="366713"/>
          </a:xfrm>
          <a:prstGeom prst="rect">
            <a:avLst/>
          </a:prstGeom>
          <a:noFill/>
          <a:ln w="9525">
            <a:noFill/>
            <a:miter lim="800000"/>
            <a:headEnd/>
            <a:tailEnd/>
          </a:ln>
          <a:effectLst/>
        </p:spPr>
        <p:txBody>
          <a:bodyPr wrap="none">
            <a:spAutoFit/>
          </a:bodyPr>
          <a:lstStyle/>
          <a:p>
            <a:r>
              <a:rPr lang="en-US" b="1">
                <a:solidFill>
                  <a:srgbClr val="009900"/>
                </a:solidFill>
                <a:latin typeface="Comic Sans MS" pitchFamily="66" charset="0"/>
                <a:cs typeface="Times New Roman" pitchFamily="18" charset="0"/>
                <a:sym typeface="Symbol" pitchFamily="18" charset="2"/>
              </a:rPr>
              <a:t> </a:t>
            </a:r>
            <a:r>
              <a:rPr lang="en-US" sz="1400" b="1">
                <a:solidFill>
                  <a:srgbClr val="009900"/>
                </a:solidFill>
                <a:latin typeface="Comic Sans MS" pitchFamily="66" charset="0"/>
                <a:cs typeface="Times New Roman" pitchFamily="18" charset="0"/>
                <a:sym typeface="Symbol" pitchFamily="18" charset="2"/>
              </a:rPr>
              <a:t>0</a:t>
            </a:r>
          </a:p>
        </p:txBody>
      </p:sp>
      <p:sp>
        <p:nvSpPr>
          <p:cNvPr id="275601" name="Text Box 145"/>
          <p:cNvSpPr txBox="1">
            <a:spLocks noChangeArrowheads="1"/>
          </p:cNvSpPr>
          <p:nvPr/>
        </p:nvSpPr>
        <p:spPr bwMode="auto">
          <a:xfrm>
            <a:off x="2667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75602" name="Text Box 146"/>
          <p:cNvSpPr txBox="1">
            <a:spLocks noChangeArrowheads="1"/>
          </p:cNvSpPr>
          <p:nvPr/>
        </p:nvSpPr>
        <p:spPr bwMode="auto">
          <a:xfrm>
            <a:off x="32004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0</a:t>
            </a:r>
          </a:p>
        </p:txBody>
      </p:sp>
      <p:sp>
        <p:nvSpPr>
          <p:cNvPr id="275603" name="Text Box 147"/>
          <p:cNvSpPr txBox="1">
            <a:spLocks noChangeArrowheads="1"/>
          </p:cNvSpPr>
          <p:nvPr/>
        </p:nvSpPr>
        <p:spPr bwMode="auto">
          <a:xfrm>
            <a:off x="1600200" y="5164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0</a:t>
            </a:r>
          </a:p>
        </p:txBody>
      </p:sp>
      <p:sp>
        <p:nvSpPr>
          <p:cNvPr id="275604" name="Text Box 148"/>
          <p:cNvSpPr txBox="1">
            <a:spLocks noChangeArrowheads="1"/>
          </p:cNvSpPr>
          <p:nvPr/>
        </p:nvSpPr>
        <p:spPr bwMode="auto">
          <a:xfrm>
            <a:off x="20574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75605" name="Text Box 149"/>
          <p:cNvSpPr txBox="1">
            <a:spLocks noChangeArrowheads="1"/>
          </p:cNvSpPr>
          <p:nvPr/>
        </p:nvSpPr>
        <p:spPr bwMode="auto">
          <a:xfrm>
            <a:off x="25908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75606" name="Text Box 150"/>
          <p:cNvSpPr txBox="1">
            <a:spLocks noChangeArrowheads="1"/>
          </p:cNvSpPr>
          <p:nvPr/>
        </p:nvSpPr>
        <p:spPr bwMode="auto">
          <a:xfrm>
            <a:off x="30480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3</a:t>
            </a:r>
          </a:p>
        </p:txBody>
      </p:sp>
      <p:sp>
        <p:nvSpPr>
          <p:cNvPr id="275607" name="Text Box 151"/>
          <p:cNvSpPr txBox="1">
            <a:spLocks noChangeArrowheads="1"/>
          </p:cNvSpPr>
          <p:nvPr/>
        </p:nvSpPr>
        <p:spPr bwMode="auto">
          <a:xfrm>
            <a:off x="3733800" y="22177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cs typeface="Times New Roman" pitchFamily="18" charset="0"/>
                <a:sym typeface="Symbol" pitchFamily="18" charset="2"/>
              </a:rPr>
              <a:t>0</a:t>
            </a:r>
          </a:p>
        </p:txBody>
      </p:sp>
      <p:sp>
        <p:nvSpPr>
          <p:cNvPr id="275608" name="Text Box 152"/>
          <p:cNvSpPr txBox="1">
            <a:spLocks noChangeArrowheads="1"/>
          </p:cNvSpPr>
          <p:nvPr/>
        </p:nvSpPr>
        <p:spPr bwMode="auto">
          <a:xfrm>
            <a:off x="39624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75609" name="Text Box 153"/>
          <p:cNvSpPr txBox="1">
            <a:spLocks noChangeArrowheads="1"/>
          </p:cNvSpPr>
          <p:nvPr/>
        </p:nvSpPr>
        <p:spPr bwMode="auto">
          <a:xfrm>
            <a:off x="44196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75610" name="Text Box 154"/>
          <p:cNvSpPr txBox="1">
            <a:spLocks noChangeArrowheads="1"/>
          </p:cNvSpPr>
          <p:nvPr/>
        </p:nvSpPr>
        <p:spPr bwMode="auto">
          <a:xfrm>
            <a:off x="36576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75611" name="Text Box 155"/>
          <p:cNvSpPr txBox="1">
            <a:spLocks noChangeArrowheads="1"/>
          </p:cNvSpPr>
          <p:nvPr/>
        </p:nvSpPr>
        <p:spPr bwMode="auto">
          <a:xfrm>
            <a:off x="42672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75612" name="Text Box 156"/>
          <p:cNvSpPr txBox="1">
            <a:spLocks noChangeArrowheads="1"/>
          </p:cNvSpPr>
          <p:nvPr/>
        </p:nvSpPr>
        <p:spPr bwMode="auto">
          <a:xfrm>
            <a:off x="53340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1</a:t>
            </a:r>
          </a:p>
        </p:txBody>
      </p:sp>
      <p:sp>
        <p:nvSpPr>
          <p:cNvPr id="275613" name="Text Box 157"/>
          <p:cNvSpPr txBox="1">
            <a:spLocks noChangeArrowheads="1"/>
          </p:cNvSpPr>
          <p:nvPr/>
        </p:nvSpPr>
        <p:spPr bwMode="auto">
          <a:xfrm>
            <a:off x="57912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1</a:t>
            </a:r>
          </a:p>
        </p:txBody>
      </p:sp>
      <p:sp>
        <p:nvSpPr>
          <p:cNvPr id="275614" name="Text Box 158"/>
          <p:cNvSpPr txBox="1">
            <a:spLocks noChangeArrowheads="1"/>
          </p:cNvSpPr>
          <p:nvPr/>
        </p:nvSpPr>
        <p:spPr bwMode="auto">
          <a:xfrm>
            <a:off x="57150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-3</a:t>
            </a:r>
          </a:p>
        </p:txBody>
      </p:sp>
      <p:sp>
        <p:nvSpPr>
          <p:cNvPr id="275615" name="Line 159"/>
          <p:cNvSpPr>
            <a:spLocks noChangeShapeType="1"/>
          </p:cNvSpPr>
          <p:nvPr/>
        </p:nvSpPr>
        <p:spPr bwMode="auto">
          <a:xfrm>
            <a:off x="5638800" y="3048000"/>
            <a:ext cx="0" cy="533400"/>
          </a:xfrm>
          <a:prstGeom prst="line">
            <a:avLst/>
          </a:prstGeom>
          <a:noFill/>
          <a:ln w="19050">
            <a:solidFill>
              <a:schemeClr val="tx1"/>
            </a:solidFill>
            <a:round/>
            <a:headEnd/>
            <a:tailEnd/>
          </a:ln>
          <a:effectLst/>
        </p:spPr>
        <p:txBody>
          <a:bodyPr wrap="none"/>
          <a:lstStyle/>
          <a:p>
            <a:endParaRPr lang="en-US"/>
          </a:p>
        </p:txBody>
      </p:sp>
      <p:sp>
        <p:nvSpPr>
          <p:cNvPr id="275616" name="Text Box 160"/>
          <p:cNvSpPr txBox="1">
            <a:spLocks noChangeArrowheads="1"/>
          </p:cNvSpPr>
          <p:nvPr/>
        </p:nvSpPr>
        <p:spPr bwMode="auto">
          <a:xfrm>
            <a:off x="53340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1</a:t>
            </a:r>
          </a:p>
        </p:txBody>
      </p:sp>
      <p:sp>
        <p:nvSpPr>
          <p:cNvPr id="275617" name="Text Box 161"/>
          <p:cNvSpPr txBox="1">
            <a:spLocks noChangeArrowheads="1"/>
          </p:cNvSpPr>
          <p:nvPr/>
        </p:nvSpPr>
        <p:spPr bwMode="auto">
          <a:xfrm>
            <a:off x="53340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1</a:t>
            </a:r>
          </a:p>
        </p:txBody>
      </p:sp>
      <p:sp>
        <p:nvSpPr>
          <p:cNvPr id="275618" name="Text Box 162"/>
          <p:cNvSpPr txBox="1">
            <a:spLocks noChangeArrowheads="1"/>
          </p:cNvSpPr>
          <p:nvPr/>
        </p:nvSpPr>
        <p:spPr bwMode="auto">
          <a:xfrm>
            <a:off x="6172200" y="51895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-5</a:t>
            </a:r>
          </a:p>
        </p:txBody>
      </p:sp>
      <p:sp>
        <p:nvSpPr>
          <p:cNvPr id="275619" name="Text Box 163"/>
          <p:cNvSpPr txBox="1">
            <a:spLocks noChangeArrowheads="1"/>
          </p:cNvSpPr>
          <p:nvPr/>
        </p:nvSpPr>
        <p:spPr bwMode="auto">
          <a:xfrm>
            <a:off x="6172200" y="4351338"/>
            <a:ext cx="40005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-5</a:t>
            </a:r>
          </a:p>
        </p:txBody>
      </p:sp>
      <p:sp>
        <p:nvSpPr>
          <p:cNvPr id="275620" name="Text Box 164"/>
          <p:cNvSpPr txBox="1">
            <a:spLocks noChangeArrowheads="1"/>
          </p:cNvSpPr>
          <p:nvPr/>
        </p:nvSpPr>
        <p:spPr bwMode="auto">
          <a:xfrm>
            <a:off x="6172200" y="3513138"/>
            <a:ext cx="40005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-5</a:t>
            </a:r>
          </a:p>
        </p:txBody>
      </p:sp>
      <p:sp>
        <p:nvSpPr>
          <p:cNvPr id="275622" name="Text Box 166"/>
          <p:cNvSpPr txBox="1">
            <a:spLocks noChangeArrowheads="1"/>
          </p:cNvSpPr>
          <p:nvPr/>
        </p:nvSpPr>
        <p:spPr bwMode="auto">
          <a:xfrm>
            <a:off x="7162800" y="51895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75623" name="Text Box 167"/>
          <p:cNvSpPr txBox="1">
            <a:spLocks noChangeArrowheads="1"/>
          </p:cNvSpPr>
          <p:nvPr/>
        </p:nvSpPr>
        <p:spPr bwMode="auto">
          <a:xfrm>
            <a:off x="6934200" y="35131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2</a:t>
            </a:r>
          </a:p>
        </p:txBody>
      </p:sp>
      <p:sp>
        <p:nvSpPr>
          <p:cNvPr id="275624" name="Text Box 168"/>
          <p:cNvSpPr txBox="1">
            <a:spLocks noChangeArrowheads="1"/>
          </p:cNvSpPr>
          <p:nvPr/>
        </p:nvSpPr>
        <p:spPr bwMode="auto">
          <a:xfrm>
            <a:off x="6400800" y="2827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75625" name="Text Box 169"/>
          <p:cNvSpPr txBox="1">
            <a:spLocks noChangeArrowheads="1"/>
          </p:cNvSpPr>
          <p:nvPr/>
        </p:nvSpPr>
        <p:spPr bwMode="auto">
          <a:xfrm>
            <a:off x="7162800" y="43513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rPr>
              <a:t>2</a:t>
            </a:r>
          </a:p>
        </p:txBody>
      </p:sp>
      <p:sp>
        <p:nvSpPr>
          <p:cNvPr id="275627" name="Text Box 171"/>
          <p:cNvSpPr txBox="1">
            <a:spLocks noChangeArrowheads="1"/>
          </p:cNvSpPr>
          <p:nvPr/>
        </p:nvSpPr>
        <p:spPr bwMode="auto">
          <a:xfrm>
            <a:off x="4800600" y="1608138"/>
            <a:ext cx="292100" cy="304800"/>
          </a:xfrm>
          <a:prstGeom prst="rect">
            <a:avLst/>
          </a:prstGeom>
          <a:noFill/>
          <a:ln w="9525">
            <a:noFill/>
            <a:miter lim="800000"/>
            <a:headEnd/>
            <a:tailEnd/>
          </a:ln>
          <a:effectLst/>
        </p:spPr>
        <p:txBody>
          <a:bodyPr wrap="none">
            <a:spAutoFit/>
          </a:bodyPr>
          <a:lstStyle/>
          <a:p>
            <a:r>
              <a:rPr lang="en-US" sz="1400" b="1">
                <a:solidFill>
                  <a:srgbClr val="009900"/>
                </a:solidFill>
                <a:latin typeface="Comic Sans MS" pitchFamily="66" charset="0"/>
                <a:cs typeface="Times New Roman" pitchFamily="18" charset="0"/>
                <a:sym typeface="Symbol" pitchFamily="18" charset="2"/>
              </a:rPr>
              <a:t>1</a:t>
            </a:r>
          </a:p>
        </p:txBody>
      </p:sp>
      <p:sp>
        <p:nvSpPr>
          <p:cNvPr id="275628" name="Text Box 172"/>
          <p:cNvSpPr txBox="1">
            <a:spLocks noChangeArrowheads="1"/>
          </p:cNvSpPr>
          <p:nvPr/>
        </p:nvSpPr>
        <p:spPr bwMode="auto">
          <a:xfrm>
            <a:off x="5867400" y="2217738"/>
            <a:ext cx="292100" cy="304800"/>
          </a:xfrm>
          <a:prstGeom prst="rect">
            <a:avLst/>
          </a:prstGeom>
          <a:noFill/>
          <a:ln w="9525">
            <a:noFill/>
            <a:miter lim="800000"/>
            <a:headEnd/>
            <a:tailEnd/>
          </a:ln>
          <a:effectLst/>
        </p:spPr>
        <p:txBody>
          <a:bodyPr wrap="none">
            <a:spAutoFit/>
          </a:bodyPr>
          <a:lstStyle/>
          <a:p>
            <a:r>
              <a:rPr lang="en-US" sz="1400" b="1">
                <a:solidFill>
                  <a:srgbClr val="FF3300"/>
                </a:solidFill>
                <a:latin typeface="Comic Sans MS" pitchFamily="66" charset="0"/>
              </a:rPr>
              <a:t>1</a:t>
            </a:r>
          </a:p>
        </p:txBody>
      </p:sp>
      <p:sp>
        <p:nvSpPr>
          <p:cNvPr id="171" name="TextBox 170"/>
          <p:cNvSpPr txBox="1"/>
          <p:nvPr/>
        </p:nvSpPr>
        <p:spPr>
          <a:xfrm>
            <a:off x="457200" y="1600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72" name="TextBox 171"/>
          <p:cNvSpPr txBox="1"/>
          <p:nvPr/>
        </p:nvSpPr>
        <p:spPr>
          <a:xfrm>
            <a:off x="457200" y="2209800"/>
            <a:ext cx="1066800" cy="369332"/>
          </a:xfrm>
          <a:prstGeom prst="rect">
            <a:avLst/>
          </a:prstGeom>
          <a:noFill/>
        </p:spPr>
        <p:txBody>
          <a:bodyPr wrap="square" rtlCol="0">
            <a:spAutoFit/>
          </a:bodyPr>
          <a:lstStyle/>
          <a:p>
            <a:r>
              <a:rPr lang="en-US" dirty="0">
                <a:latin typeface="Comic Sans MS" pitchFamily="66" charset="0"/>
              </a:rPr>
              <a:t>MIN</a:t>
            </a:r>
          </a:p>
        </p:txBody>
      </p:sp>
      <p:sp>
        <p:nvSpPr>
          <p:cNvPr id="173" name="TextBox 172"/>
          <p:cNvSpPr txBox="1"/>
          <p:nvPr/>
        </p:nvSpPr>
        <p:spPr>
          <a:xfrm>
            <a:off x="457200" y="2819400"/>
            <a:ext cx="1066800" cy="369332"/>
          </a:xfrm>
          <a:prstGeom prst="rect">
            <a:avLst/>
          </a:prstGeom>
          <a:noFill/>
        </p:spPr>
        <p:txBody>
          <a:bodyPr wrap="square" rtlCol="0">
            <a:spAutoFit/>
          </a:bodyPr>
          <a:lstStyle/>
          <a:p>
            <a:r>
              <a:rPr lang="en-US" dirty="0">
                <a:latin typeface="Comic Sans MS" pitchFamily="66" charset="0"/>
              </a:rPr>
              <a:t>MAX</a:t>
            </a:r>
          </a:p>
        </p:txBody>
      </p:sp>
      <p:sp>
        <p:nvSpPr>
          <p:cNvPr id="174" name="TextBox 173"/>
          <p:cNvSpPr txBox="1"/>
          <p:nvPr/>
        </p:nvSpPr>
        <p:spPr>
          <a:xfrm>
            <a:off x="457200" y="3429000"/>
            <a:ext cx="1066800" cy="369332"/>
          </a:xfrm>
          <a:prstGeom prst="rect">
            <a:avLst/>
          </a:prstGeom>
          <a:noFill/>
        </p:spPr>
        <p:txBody>
          <a:bodyPr wrap="square" rtlCol="0">
            <a:spAutoFit/>
          </a:bodyPr>
          <a:lstStyle/>
          <a:p>
            <a:r>
              <a:rPr lang="en-US" dirty="0">
                <a:latin typeface="Comic Sans MS" pitchFamily="66" charset="0"/>
              </a:rPr>
              <a:t>MIN</a:t>
            </a:r>
          </a:p>
        </p:txBody>
      </p:sp>
      <p:sp>
        <p:nvSpPr>
          <p:cNvPr id="175" name="TextBox 174"/>
          <p:cNvSpPr txBox="1"/>
          <p:nvPr/>
        </p:nvSpPr>
        <p:spPr>
          <a:xfrm>
            <a:off x="457200" y="4267200"/>
            <a:ext cx="1066800" cy="369332"/>
          </a:xfrm>
          <a:prstGeom prst="rect">
            <a:avLst/>
          </a:prstGeom>
          <a:noFill/>
        </p:spPr>
        <p:txBody>
          <a:bodyPr wrap="square" rtlCol="0">
            <a:spAutoFit/>
          </a:bodyPr>
          <a:lstStyle/>
          <a:p>
            <a:r>
              <a:rPr lang="en-US" dirty="0">
                <a:latin typeface="Comic Sans MS" pitchFamily="66" charset="0"/>
              </a:rPr>
              <a:t>MAX</a:t>
            </a:r>
          </a:p>
        </p:txBody>
      </p:sp>
      <p:sp>
        <p:nvSpPr>
          <p:cNvPr id="176" name="TextBox 175"/>
          <p:cNvSpPr txBox="1"/>
          <p:nvPr/>
        </p:nvSpPr>
        <p:spPr>
          <a:xfrm>
            <a:off x="457200" y="5117068"/>
            <a:ext cx="1066800" cy="369332"/>
          </a:xfrm>
          <a:prstGeom prst="rect">
            <a:avLst/>
          </a:prstGeom>
          <a:noFill/>
        </p:spPr>
        <p:txBody>
          <a:bodyPr wrap="square" rtlCol="0">
            <a:spAutoFit/>
          </a:bodyPr>
          <a:lstStyle/>
          <a:p>
            <a:r>
              <a:rPr lang="en-US" dirty="0">
                <a:latin typeface="Comic Sans MS" pitchFamily="66" charset="0"/>
              </a:rPr>
              <a:t>MIN</a:t>
            </a:r>
          </a:p>
        </p:txBody>
      </p:sp>
    </p:spTree>
    <p:extLst>
      <p:ext uri="{BB962C8B-B14F-4D97-AF65-F5344CB8AC3E}">
        <p14:creationId xmlns:p14="http://schemas.microsoft.com/office/powerpoint/2010/main" val="1480457604"/>
      </p:ext>
    </p:extLst>
  </p:cSld>
  <p:clrMapOvr>
    <a:masterClrMapping/>
  </p:clrMapOvr>
  <mc:AlternateContent xmlns:mc="http://schemas.openxmlformats.org/markup-compatibility/2006" xmlns:p14="http://schemas.microsoft.com/office/powerpoint/2010/main">
    <mc:Choice Requires="p14">
      <p:transition spd="slow" p14:dur="2000" advTm="24746"/>
    </mc:Choice>
    <mc:Fallback xmlns="">
      <p:transition spd="slow" advTm="24746"/>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a:t>How much do we gain?</a:t>
            </a:r>
          </a:p>
        </p:txBody>
      </p:sp>
      <p:sp>
        <p:nvSpPr>
          <p:cNvPr id="341165" name="Rectangle 173"/>
          <p:cNvSpPr>
            <a:spLocks noGrp="1" noChangeArrowheads="1"/>
          </p:cNvSpPr>
          <p:nvPr>
            <p:ph idx="1"/>
          </p:nvPr>
        </p:nvSpPr>
        <p:spPr/>
        <p:txBody>
          <a:bodyPr/>
          <a:lstStyle/>
          <a:p>
            <a:r>
              <a:rPr lang="en-US" dirty="0"/>
              <a:t>Consider these two cases:</a:t>
            </a:r>
          </a:p>
        </p:txBody>
      </p:sp>
      <p:sp>
        <p:nvSpPr>
          <p:cNvPr id="341169" name="Line 177"/>
          <p:cNvSpPr>
            <a:spLocks noChangeShapeType="1"/>
          </p:cNvSpPr>
          <p:nvPr/>
        </p:nvSpPr>
        <p:spPr bwMode="auto">
          <a:xfrm flipH="1">
            <a:off x="914400" y="4343400"/>
            <a:ext cx="152400" cy="533400"/>
          </a:xfrm>
          <a:prstGeom prst="line">
            <a:avLst/>
          </a:prstGeom>
          <a:noFill/>
          <a:ln w="9525">
            <a:solidFill>
              <a:schemeClr val="tx1"/>
            </a:solidFill>
            <a:round/>
            <a:headEnd/>
            <a:tailEnd type="triangle" w="med" len="med"/>
          </a:ln>
          <a:effectLst/>
        </p:spPr>
        <p:txBody>
          <a:bodyPr wrap="none"/>
          <a:lstStyle/>
          <a:p>
            <a:endParaRPr lang="en-US"/>
          </a:p>
        </p:txBody>
      </p:sp>
      <p:sp>
        <p:nvSpPr>
          <p:cNvPr id="341170" name="Line 178"/>
          <p:cNvSpPr>
            <a:spLocks noChangeShapeType="1"/>
          </p:cNvSpPr>
          <p:nvPr/>
        </p:nvSpPr>
        <p:spPr bwMode="auto">
          <a:xfrm>
            <a:off x="1066800" y="4343400"/>
            <a:ext cx="152400" cy="533400"/>
          </a:xfrm>
          <a:prstGeom prst="line">
            <a:avLst/>
          </a:prstGeom>
          <a:noFill/>
          <a:ln w="9525">
            <a:solidFill>
              <a:schemeClr val="tx1"/>
            </a:solidFill>
            <a:round/>
            <a:headEnd/>
            <a:tailEnd type="triangle" w="med" len="med"/>
          </a:ln>
          <a:effectLst/>
        </p:spPr>
        <p:txBody>
          <a:bodyPr wrap="none"/>
          <a:lstStyle/>
          <a:p>
            <a:endParaRPr lang="en-US"/>
          </a:p>
        </p:txBody>
      </p:sp>
      <p:sp>
        <p:nvSpPr>
          <p:cNvPr id="341173" name="Rectangle 181"/>
          <p:cNvSpPr>
            <a:spLocks noChangeArrowheads="1"/>
          </p:cNvSpPr>
          <p:nvPr/>
        </p:nvSpPr>
        <p:spPr bwMode="auto">
          <a:xfrm>
            <a:off x="2743200" y="2590800"/>
            <a:ext cx="304800" cy="3048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41176" name="Rectangle 184"/>
          <p:cNvSpPr>
            <a:spLocks noChangeArrowheads="1"/>
          </p:cNvSpPr>
          <p:nvPr/>
        </p:nvSpPr>
        <p:spPr bwMode="auto">
          <a:xfrm>
            <a:off x="914400" y="4038600"/>
            <a:ext cx="304800" cy="3048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41177" name="Rectangle 185"/>
          <p:cNvSpPr>
            <a:spLocks noChangeArrowheads="1"/>
          </p:cNvSpPr>
          <p:nvPr/>
        </p:nvSpPr>
        <p:spPr bwMode="auto">
          <a:xfrm>
            <a:off x="2133600" y="4038600"/>
            <a:ext cx="304800" cy="3048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41181" name="Rectangle 189"/>
          <p:cNvSpPr>
            <a:spLocks noChangeArrowheads="1"/>
          </p:cNvSpPr>
          <p:nvPr/>
        </p:nvSpPr>
        <p:spPr bwMode="auto">
          <a:xfrm>
            <a:off x="1371600" y="5486400"/>
            <a:ext cx="304800" cy="3048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41182" name="Rectangle 190"/>
          <p:cNvSpPr>
            <a:spLocks noChangeArrowheads="1"/>
          </p:cNvSpPr>
          <p:nvPr/>
        </p:nvSpPr>
        <p:spPr bwMode="auto">
          <a:xfrm>
            <a:off x="2133600" y="5486400"/>
            <a:ext cx="304800" cy="304800"/>
          </a:xfrm>
          <a:prstGeom prst="rect">
            <a:avLst/>
          </a:prstGeom>
          <a:solidFill>
            <a:srgbClr val="DCFFB9"/>
          </a:solidFill>
          <a:ln w="9525">
            <a:solidFill>
              <a:schemeClr val="tx1"/>
            </a:solidFill>
            <a:prstDash val="dash"/>
            <a:miter lim="800000"/>
            <a:headEnd/>
            <a:tailEnd/>
          </a:ln>
          <a:effectLst/>
        </p:spPr>
        <p:txBody>
          <a:bodyPr wrap="none" anchor="ctr"/>
          <a:lstStyle/>
          <a:p>
            <a:endParaRPr lang="en-US"/>
          </a:p>
        </p:txBody>
      </p:sp>
      <p:sp>
        <p:nvSpPr>
          <p:cNvPr id="341184" name="Line 192"/>
          <p:cNvSpPr>
            <a:spLocks noChangeShapeType="1"/>
          </p:cNvSpPr>
          <p:nvPr/>
        </p:nvSpPr>
        <p:spPr bwMode="auto">
          <a:xfrm flipH="1">
            <a:off x="1066800" y="2895600"/>
            <a:ext cx="1828800" cy="1143000"/>
          </a:xfrm>
          <a:prstGeom prst="line">
            <a:avLst/>
          </a:prstGeom>
          <a:noFill/>
          <a:ln w="9525">
            <a:solidFill>
              <a:schemeClr val="tx1"/>
            </a:solidFill>
            <a:round/>
            <a:headEnd/>
            <a:tailEnd type="triangle" w="med" len="med"/>
          </a:ln>
          <a:effectLst/>
        </p:spPr>
        <p:txBody>
          <a:bodyPr wrap="none"/>
          <a:lstStyle/>
          <a:p>
            <a:endParaRPr lang="en-US"/>
          </a:p>
        </p:txBody>
      </p:sp>
      <p:sp>
        <p:nvSpPr>
          <p:cNvPr id="341185" name="Line 193"/>
          <p:cNvSpPr>
            <a:spLocks noChangeShapeType="1"/>
          </p:cNvSpPr>
          <p:nvPr/>
        </p:nvSpPr>
        <p:spPr bwMode="auto">
          <a:xfrm flipH="1">
            <a:off x="2286000" y="2895600"/>
            <a:ext cx="609600" cy="1143000"/>
          </a:xfrm>
          <a:prstGeom prst="line">
            <a:avLst/>
          </a:prstGeom>
          <a:noFill/>
          <a:ln w="9525">
            <a:solidFill>
              <a:schemeClr val="tx1"/>
            </a:solidFill>
            <a:round/>
            <a:headEnd/>
            <a:tailEnd type="triangle" w="med" len="med"/>
          </a:ln>
          <a:effectLst/>
        </p:spPr>
        <p:txBody>
          <a:bodyPr wrap="none"/>
          <a:lstStyle/>
          <a:p>
            <a:endParaRPr lang="en-US"/>
          </a:p>
        </p:txBody>
      </p:sp>
      <p:sp>
        <p:nvSpPr>
          <p:cNvPr id="341188" name="Line 196"/>
          <p:cNvSpPr>
            <a:spLocks noChangeShapeType="1"/>
          </p:cNvSpPr>
          <p:nvPr/>
        </p:nvSpPr>
        <p:spPr bwMode="auto">
          <a:xfrm flipH="1">
            <a:off x="1524000" y="4343400"/>
            <a:ext cx="762000" cy="1143000"/>
          </a:xfrm>
          <a:prstGeom prst="line">
            <a:avLst/>
          </a:prstGeom>
          <a:noFill/>
          <a:ln w="9525">
            <a:solidFill>
              <a:schemeClr val="tx1"/>
            </a:solidFill>
            <a:round/>
            <a:headEnd/>
            <a:tailEnd type="triangle" w="med" len="med"/>
          </a:ln>
          <a:effectLst/>
        </p:spPr>
        <p:txBody>
          <a:bodyPr wrap="none"/>
          <a:lstStyle/>
          <a:p>
            <a:endParaRPr lang="en-US"/>
          </a:p>
        </p:txBody>
      </p:sp>
      <p:sp>
        <p:nvSpPr>
          <p:cNvPr id="341189" name="Line 197"/>
          <p:cNvSpPr>
            <a:spLocks noChangeShapeType="1"/>
          </p:cNvSpPr>
          <p:nvPr/>
        </p:nvSpPr>
        <p:spPr bwMode="auto">
          <a:xfrm>
            <a:off x="2286000" y="4343400"/>
            <a:ext cx="0" cy="1143000"/>
          </a:xfrm>
          <a:prstGeom prst="line">
            <a:avLst/>
          </a:prstGeom>
          <a:noFill/>
          <a:ln w="9525">
            <a:solidFill>
              <a:schemeClr val="tx1"/>
            </a:solidFill>
            <a:prstDash val="dash"/>
            <a:round/>
            <a:headEnd/>
            <a:tailEnd type="triangle" w="med" len="med"/>
          </a:ln>
          <a:effectLst/>
        </p:spPr>
        <p:txBody>
          <a:bodyPr wrap="none"/>
          <a:lstStyle/>
          <a:p>
            <a:endParaRPr lang="en-US"/>
          </a:p>
        </p:txBody>
      </p:sp>
      <p:grpSp>
        <p:nvGrpSpPr>
          <p:cNvPr id="5" name="Group 199"/>
          <p:cNvGrpSpPr>
            <a:grpSpLocks/>
          </p:cNvGrpSpPr>
          <p:nvPr/>
        </p:nvGrpSpPr>
        <p:grpSpPr bwMode="auto">
          <a:xfrm>
            <a:off x="1371600" y="5791200"/>
            <a:ext cx="304800" cy="533400"/>
            <a:chOff x="1248" y="2688"/>
            <a:chExt cx="192" cy="336"/>
          </a:xfrm>
        </p:grpSpPr>
        <p:sp>
          <p:nvSpPr>
            <p:cNvPr id="341192" name="Line 200"/>
            <p:cNvSpPr>
              <a:spLocks noChangeShapeType="1"/>
            </p:cNvSpPr>
            <p:nvPr/>
          </p:nvSpPr>
          <p:spPr bwMode="auto">
            <a:xfrm flipH="1">
              <a:off x="1248" y="2688"/>
              <a:ext cx="96" cy="336"/>
            </a:xfrm>
            <a:prstGeom prst="line">
              <a:avLst/>
            </a:prstGeom>
            <a:noFill/>
            <a:ln w="9525">
              <a:solidFill>
                <a:schemeClr val="tx1"/>
              </a:solidFill>
              <a:round/>
              <a:headEnd/>
              <a:tailEnd type="triangle" w="med" len="med"/>
            </a:ln>
            <a:effectLst/>
          </p:spPr>
          <p:txBody>
            <a:bodyPr wrap="none"/>
            <a:lstStyle/>
            <a:p>
              <a:endParaRPr lang="en-US"/>
            </a:p>
          </p:txBody>
        </p:sp>
        <p:sp>
          <p:nvSpPr>
            <p:cNvPr id="341193" name="Line 201"/>
            <p:cNvSpPr>
              <a:spLocks noChangeShapeType="1"/>
            </p:cNvSpPr>
            <p:nvPr/>
          </p:nvSpPr>
          <p:spPr bwMode="auto">
            <a:xfrm>
              <a:off x="1344" y="2688"/>
              <a:ext cx="96" cy="336"/>
            </a:xfrm>
            <a:prstGeom prst="line">
              <a:avLst/>
            </a:prstGeom>
            <a:noFill/>
            <a:ln w="9525">
              <a:solidFill>
                <a:schemeClr val="tx1"/>
              </a:solidFill>
              <a:round/>
              <a:headEnd/>
              <a:tailEnd type="triangle" w="med" len="med"/>
            </a:ln>
            <a:effectLst/>
          </p:spPr>
          <p:txBody>
            <a:bodyPr wrap="none"/>
            <a:lstStyle/>
            <a:p>
              <a:endParaRPr lang="en-US"/>
            </a:p>
          </p:txBody>
        </p:sp>
      </p:grpSp>
      <p:sp>
        <p:nvSpPr>
          <p:cNvPr id="341198" name="Line 206"/>
          <p:cNvSpPr>
            <a:spLocks noChangeShapeType="1"/>
          </p:cNvSpPr>
          <p:nvPr/>
        </p:nvSpPr>
        <p:spPr bwMode="auto">
          <a:xfrm flipH="1">
            <a:off x="2133600" y="5791200"/>
            <a:ext cx="152400" cy="533400"/>
          </a:xfrm>
          <a:prstGeom prst="line">
            <a:avLst/>
          </a:prstGeom>
          <a:noFill/>
          <a:ln w="9525">
            <a:solidFill>
              <a:schemeClr val="tx1"/>
            </a:solidFill>
            <a:prstDash val="dash"/>
            <a:round/>
            <a:headEnd/>
            <a:tailEnd type="triangle" w="med" len="med"/>
          </a:ln>
          <a:effectLst/>
        </p:spPr>
        <p:txBody>
          <a:bodyPr wrap="none"/>
          <a:lstStyle/>
          <a:p>
            <a:endParaRPr lang="en-US"/>
          </a:p>
        </p:txBody>
      </p:sp>
      <p:sp>
        <p:nvSpPr>
          <p:cNvPr id="341199" name="Line 207"/>
          <p:cNvSpPr>
            <a:spLocks noChangeShapeType="1"/>
          </p:cNvSpPr>
          <p:nvPr/>
        </p:nvSpPr>
        <p:spPr bwMode="auto">
          <a:xfrm>
            <a:off x="2286000" y="5791200"/>
            <a:ext cx="152400" cy="533400"/>
          </a:xfrm>
          <a:prstGeom prst="line">
            <a:avLst/>
          </a:prstGeom>
          <a:noFill/>
          <a:ln w="9525">
            <a:solidFill>
              <a:schemeClr val="tx1"/>
            </a:solidFill>
            <a:prstDash val="dash"/>
            <a:round/>
            <a:headEnd/>
            <a:tailEnd type="triangle" w="med" len="med"/>
          </a:ln>
          <a:effectLst/>
        </p:spPr>
        <p:txBody>
          <a:bodyPr wrap="none"/>
          <a:lstStyle/>
          <a:p>
            <a:endParaRPr lang="en-US"/>
          </a:p>
        </p:txBody>
      </p:sp>
      <p:sp>
        <p:nvSpPr>
          <p:cNvPr id="341234" name="Text Box 242"/>
          <p:cNvSpPr txBox="1">
            <a:spLocks noChangeArrowheads="1"/>
          </p:cNvSpPr>
          <p:nvPr/>
        </p:nvSpPr>
        <p:spPr bwMode="auto">
          <a:xfrm>
            <a:off x="517525" y="4003675"/>
            <a:ext cx="323850" cy="366713"/>
          </a:xfrm>
          <a:prstGeom prst="rect">
            <a:avLst/>
          </a:prstGeom>
          <a:noFill/>
          <a:ln w="9525">
            <a:noFill/>
            <a:miter lim="800000"/>
            <a:headEnd/>
            <a:tailEnd/>
          </a:ln>
          <a:effectLst/>
        </p:spPr>
        <p:txBody>
          <a:bodyPr wrap="none">
            <a:spAutoFit/>
          </a:bodyPr>
          <a:lstStyle/>
          <a:p>
            <a:r>
              <a:rPr lang="en-US">
                <a:solidFill>
                  <a:srgbClr val="FF3300"/>
                </a:solidFill>
                <a:latin typeface="Comic Sans MS" pitchFamily="66" charset="0"/>
              </a:rPr>
              <a:t>3</a:t>
            </a:r>
          </a:p>
        </p:txBody>
      </p:sp>
      <p:sp>
        <p:nvSpPr>
          <p:cNvPr id="341235" name="Text Box 243"/>
          <p:cNvSpPr txBox="1">
            <a:spLocks noChangeArrowheads="1"/>
          </p:cNvSpPr>
          <p:nvPr/>
        </p:nvSpPr>
        <p:spPr bwMode="auto">
          <a:xfrm>
            <a:off x="3108325" y="2555875"/>
            <a:ext cx="720725" cy="366713"/>
          </a:xfrm>
          <a:prstGeom prst="rect">
            <a:avLst/>
          </a:prstGeom>
          <a:noFill/>
          <a:ln w="9525">
            <a:noFill/>
            <a:miter lim="800000"/>
            <a:headEnd/>
            <a:tailEnd/>
          </a:ln>
          <a:effectLst/>
        </p:spPr>
        <p:txBody>
          <a:bodyPr wrap="none">
            <a:spAutoFit/>
          </a:bodyPr>
          <a:lstStyle/>
          <a:p>
            <a:r>
              <a:rPr lang="en-US">
                <a:solidFill>
                  <a:srgbClr val="009900"/>
                </a:solidFill>
                <a:latin typeface="Symbol" pitchFamily="18" charset="2"/>
              </a:rPr>
              <a:t>a</a:t>
            </a:r>
            <a:r>
              <a:rPr lang="en-US">
                <a:solidFill>
                  <a:srgbClr val="009900"/>
                </a:solidFill>
                <a:latin typeface="Comic Sans MS" pitchFamily="66" charset="0"/>
              </a:rPr>
              <a:t> = 3</a:t>
            </a:r>
          </a:p>
        </p:txBody>
      </p:sp>
      <p:sp>
        <p:nvSpPr>
          <p:cNvPr id="341236" name="Text Box 244"/>
          <p:cNvSpPr txBox="1">
            <a:spLocks noChangeArrowheads="1"/>
          </p:cNvSpPr>
          <p:nvPr/>
        </p:nvSpPr>
        <p:spPr bwMode="auto">
          <a:xfrm>
            <a:off x="990600" y="5491163"/>
            <a:ext cx="382588" cy="366713"/>
          </a:xfrm>
          <a:prstGeom prst="rect">
            <a:avLst/>
          </a:prstGeom>
          <a:noFill/>
          <a:ln w="9525">
            <a:noFill/>
            <a:miter lim="800000"/>
            <a:headEnd/>
            <a:tailEnd/>
          </a:ln>
          <a:effectLst/>
        </p:spPr>
        <p:txBody>
          <a:bodyPr wrap="none">
            <a:spAutoFit/>
          </a:bodyPr>
          <a:lstStyle/>
          <a:p>
            <a:r>
              <a:rPr lang="en-US">
                <a:solidFill>
                  <a:srgbClr val="5F5F5F"/>
                </a:solidFill>
                <a:latin typeface="Comic Sans MS" pitchFamily="66" charset="0"/>
              </a:rPr>
              <a:t>-1</a:t>
            </a:r>
          </a:p>
        </p:txBody>
      </p:sp>
      <p:sp>
        <p:nvSpPr>
          <p:cNvPr id="341237" name="Text Box 245"/>
          <p:cNvSpPr txBox="1">
            <a:spLocks noChangeArrowheads="1"/>
          </p:cNvSpPr>
          <p:nvPr/>
        </p:nvSpPr>
        <p:spPr bwMode="auto">
          <a:xfrm>
            <a:off x="1524000" y="4038600"/>
            <a:ext cx="623888" cy="366713"/>
          </a:xfrm>
          <a:prstGeom prst="rect">
            <a:avLst/>
          </a:prstGeom>
          <a:noFill/>
          <a:ln w="9525">
            <a:noFill/>
            <a:miter lim="800000"/>
            <a:headEnd/>
            <a:tailEnd/>
          </a:ln>
          <a:effectLst/>
        </p:spPr>
        <p:txBody>
          <a:bodyPr wrap="none">
            <a:spAutoFit/>
          </a:bodyPr>
          <a:lstStyle/>
          <a:p>
            <a:r>
              <a:rPr lang="en-US">
                <a:solidFill>
                  <a:srgbClr val="FF3300"/>
                </a:solidFill>
                <a:latin typeface="Symbol" pitchFamily="18" charset="2"/>
              </a:rPr>
              <a:t>b</a:t>
            </a:r>
            <a:r>
              <a:rPr lang="en-US">
                <a:solidFill>
                  <a:srgbClr val="FF3300"/>
                </a:solidFill>
                <a:latin typeface="Comic Sans MS" pitchFamily="66" charset="0"/>
              </a:rPr>
              <a:t>=-1</a:t>
            </a:r>
          </a:p>
        </p:txBody>
      </p:sp>
      <p:sp>
        <p:nvSpPr>
          <p:cNvPr id="341238" name="Text Box 246"/>
          <p:cNvSpPr txBox="1">
            <a:spLocks noChangeArrowheads="1"/>
          </p:cNvSpPr>
          <p:nvPr/>
        </p:nvSpPr>
        <p:spPr bwMode="auto">
          <a:xfrm>
            <a:off x="2438400" y="5410200"/>
            <a:ext cx="492125" cy="366713"/>
          </a:xfrm>
          <a:prstGeom prst="rect">
            <a:avLst/>
          </a:prstGeom>
          <a:noFill/>
          <a:ln w="9525">
            <a:noFill/>
            <a:miter lim="800000"/>
            <a:headEnd/>
            <a:tailEnd/>
          </a:ln>
          <a:effectLst/>
        </p:spPr>
        <p:txBody>
          <a:bodyPr wrap="none">
            <a:spAutoFit/>
          </a:bodyPr>
          <a:lstStyle/>
          <a:p>
            <a:r>
              <a:rPr lang="en-US">
                <a:solidFill>
                  <a:srgbClr val="5F5F5F"/>
                </a:solidFill>
                <a:latin typeface="Comic Sans MS" pitchFamily="66" charset="0"/>
              </a:rPr>
              <a:t>(4)</a:t>
            </a:r>
          </a:p>
        </p:txBody>
      </p:sp>
      <p:grpSp>
        <p:nvGrpSpPr>
          <p:cNvPr id="6" name="Group 248"/>
          <p:cNvGrpSpPr>
            <a:grpSpLocks/>
          </p:cNvGrpSpPr>
          <p:nvPr/>
        </p:nvGrpSpPr>
        <p:grpSpPr bwMode="auto">
          <a:xfrm>
            <a:off x="2133600" y="4953000"/>
            <a:ext cx="304800" cy="228600"/>
            <a:chOff x="3936" y="3216"/>
            <a:chExt cx="192" cy="144"/>
          </a:xfrm>
        </p:grpSpPr>
        <p:sp>
          <p:nvSpPr>
            <p:cNvPr id="341241" name="Line 249"/>
            <p:cNvSpPr>
              <a:spLocks noChangeShapeType="1"/>
            </p:cNvSpPr>
            <p:nvPr/>
          </p:nvSpPr>
          <p:spPr bwMode="auto">
            <a:xfrm>
              <a:off x="3936" y="3216"/>
              <a:ext cx="192" cy="144"/>
            </a:xfrm>
            <a:prstGeom prst="line">
              <a:avLst/>
            </a:prstGeom>
            <a:noFill/>
            <a:ln w="38100">
              <a:solidFill>
                <a:srgbClr val="D60093"/>
              </a:solidFill>
              <a:round/>
              <a:headEnd/>
              <a:tailEnd/>
            </a:ln>
            <a:effectLst/>
          </p:spPr>
          <p:txBody>
            <a:bodyPr wrap="none"/>
            <a:lstStyle/>
            <a:p>
              <a:endParaRPr lang="en-US"/>
            </a:p>
          </p:txBody>
        </p:sp>
        <p:sp>
          <p:nvSpPr>
            <p:cNvPr id="341242" name="Line 250"/>
            <p:cNvSpPr>
              <a:spLocks noChangeShapeType="1"/>
            </p:cNvSpPr>
            <p:nvPr/>
          </p:nvSpPr>
          <p:spPr bwMode="auto">
            <a:xfrm flipH="1">
              <a:off x="3936" y="3216"/>
              <a:ext cx="192" cy="144"/>
            </a:xfrm>
            <a:prstGeom prst="line">
              <a:avLst/>
            </a:prstGeom>
            <a:noFill/>
            <a:ln w="38100">
              <a:solidFill>
                <a:srgbClr val="D60093"/>
              </a:solidFill>
              <a:round/>
              <a:headEnd/>
              <a:tailEnd/>
            </a:ln>
            <a:effectLst/>
          </p:spPr>
          <p:txBody>
            <a:bodyPr wrap="none"/>
            <a:lstStyle/>
            <a:p>
              <a:endParaRPr lang="en-US"/>
            </a:p>
          </p:txBody>
        </p:sp>
      </p:grpSp>
      <p:sp>
        <p:nvSpPr>
          <p:cNvPr id="341250" name="Line 258"/>
          <p:cNvSpPr>
            <a:spLocks noChangeShapeType="1"/>
          </p:cNvSpPr>
          <p:nvPr/>
        </p:nvSpPr>
        <p:spPr bwMode="auto">
          <a:xfrm flipH="1">
            <a:off x="5273675" y="4378325"/>
            <a:ext cx="152400" cy="533400"/>
          </a:xfrm>
          <a:prstGeom prst="line">
            <a:avLst/>
          </a:prstGeom>
          <a:noFill/>
          <a:ln w="9525">
            <a:solidFill>
              <a:schemeClr val="tx1"/>
            </a:solidFill>
            <a:prstDash val="solid"/>
            <a:round/>
            <a:headEnd/>
            <a:tailEnd type="triangle" w="med" len="med"/>
          </a:ln>
          <a:effectLst/>
        </p:spPr>
        <p:txBody>
          <a:bodyPr wrap="none"/>
          <a:lstStyle/>
          <a:p>
            <a:endParaRPr lang="en-US"/>
          </a:p>
        </p:txBody>
      </p:sp>
      <p:sp>
        <p:nvSpPr>
          <p:cNvPr id="341251" name="Line 259"/>
          <p:cNvSpPr>
            <a:spLocks noChangeShapeType="1"/>
          </p:cNvSpPr>
          <p:nvPr/>
        </p:nvSpPr>
        <p:spPr bwMode="auto">
          <a:xfrm>
            <a:off x="5426075" y="4378325"/>
            <a:ext cx="152400" cy="533400"/>
          </a:xfrm>
          <a:prstGeom prst="line">
            <a:avLst/>
          </a:prstGeom>
          <a:noFill/>
          <a:ln w="9525">
            <a:solidFill>
              <a:schemeClr val="tx1"/>
            </a:solidFill>
            <a:prstDash val="solid"/>
            <a:round/>
            <a:headEnd/>
            <a:tailEnd type="triangle" w="med" len="med"/>
          </a:ln>
          <a:effectLst/>
        </p:spPr>
        <p:txBody>
          <a:bodyPr wrap="none"/>
          <a:lstStyle/>
          <a:p>
            <a:endParaRPr lang="en-US"/>
          </a:p>
        </p:txBody>
      </p:sp>
      <p:sp>
        <p:nvSpPr>
          <p:cNvPr id="341252" name="Rectangle 260"/>
          <p:cNvSpPr>
            <a:spLocks noChangeArrowheads="1"/>
          </p:cNvSpPr>
          <p:nvPr/>
        </p:nvSpPr>
        <p:spPr bwMode="auto">
          <a:xfrm>
            <a:off x="7102475" y="2625725"/>
            <a:ext cx="304800" cy="3048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41254" name="Rectangle 262"/>
          <p:cNvSpPr>
            <a:spLocks noChangeArrowheads="1"/>
          </p:cNvSpPr>
          <p:nvPr/>
        </p:nvSpPr>
        <p:spPr bwMode="auto">
          <a:xfrm>
            <a:off x="5273675" y="4073525"/>
            <a:ext cx="304800" cy="3048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41255" name="Rectangle 263"/>
          <p:cNvSpPr>
            <a:spLocks noChangeArrowheads="1"/>
          </p:cNvSpPr>
          <p:nvPr/>
        </p:nvSpPr>
        <p:spPr bwMode="auto">
          <a:xfrm>
            <a:off x="6492875" y="4073525"/>
            <a:ext cx="304800" cy="304800"/>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41257" name="Rectangle 265"/>
          <p:cNvSpPr>
            <a:spLocks noChangeArrowheads="1"/>
          </p:cNvSpPr>
          <p:nvPr/>
        </p:nvSpPr>
        <p:spPr bwMode="auto">
          <a:xfrm>
            <a:off x="5730875" y="5521325"/>
            <a:ext cx="304800" cy="304800"/>
          </a:xfrm>
          <a:prstGeom prst="rect">
            <a:avLst/>
          </a:prstGeom>
          <a:solidFill>
            <a:srgbClr val="DCFFB9"/>
          </a:solidFill>
          <a:ln w="9525">
            <a:solidFill>
              <a:schemeClr val="tx1"/>
            </a:solidFill>
            <a:miter lim="800000"/>
            <a:headEnd/>
            <a:tailEnd/>
          </a:ln>
          <a:effectLst/>
        </p:spPr>
        <p:txBody>
          <a:bodyPr wrap="none" anchor="ctr"/>
          <a:lstStyle/>
          <a:p>
            <a:endParaRPr lang="en-US"/>
          </a:p>
        </p:txBody>
      </p:sp>
      <p:sp>
        <p:nvSpPr>
          <p:cNvPr id="341258" name="Rectangle 266"/>
          <p:cNvSpPr>
            <a:spLocks noChangeArrowheads="1"/>
          </p:cNvSpPr>
          <p:nvPr/>
        </p:nvSpPr>
        <p:spPr bwMode="auto">
          <a:xfrm>
            <a:off x="6492875" y="5521325"/>
            <a:ext cx="304800" cy="304800"/>
          </a:xfrm>
          <a:prstGeom prst="rect">
            <a:avLst/>
          </a:prstGeom>
          <a:solidFill>
            <a:srgbClr val="DCFFB9"/>
          </a:solidFill>
          <a:ln w="9525">
            <a:solidFill>
              <a:schemeClr val="tx1"/>
            </a:solidFill>
            <a:prstDash val="solid"/>
            <a:miter lim="800000"/>
            <a:headEnd/>
            <a:tailEnd/>
          </a:ln>
          <a:effectLst/>
        </p:spPr>
        <p:txBody>
          <a:bodyPr wrap="none" anchor="ctr"/>
          <a:lstStyle/>
          <a:p>
            <a:endParaRPr lang="en-US"/>
          </a:p>
        </p:txBody>
      </p:sp>
      <p:sp>
        <p:nvSpPr>
          <p:cNvPr id="341259" name="Line 267"/>
          <p:cNvSpPr>
            <a:spLocks noChangeShapeType="1"/>
          </p:cNvSpPr>
          <p:nvPr/>
        </p:nvSpPr>
        <p:spPr bwMode="auto">
          <a:xfrm flipH="1">
            <a:off x="5426075" y="2930525"/>
            <a:ext cx="1828800" cy="1143000"/>
          </a:xfrm>
          <a:prstGeom prst="line">
            <a:avLst/>
          </a:prstGeom>
          <a:noFill/>
          <a:ln w="9525">
            <a:solidFill>
              <a:schemeClr val="tx1"/>
            </a:solidFill>
            <a:round/>
            <a:headEnd/>
            <a:tailEnd type="triangle" w="med" len="med"/>
          </a:ln>
          <a:effectLst/>
        </p:spPr>
        <p:txBody>
          <a:bodyPr wrap="none"/>
          <a:lstStyle/>
          <a:p>
            <a:endParaRPr lang="en-US"/>
          </a:p>
        </p:txBody>
      </p:sp>
      <p:sp>
        <p:nvSpPr>
          <p:cNvPr id="341260" name="Line 268"/>
          <p:cNvSpPr>
            <a:spLocks noChangeShapeType="1"/>
          </p:cNvSpPr>
          <p:nvPr/>
        </p:nvSpPr>
        <p:spPr bwMode="auto">
          <a:xfrm flipH="1">
            <a:off x="6645275" y="2930525"/>
            <a:ext cx="609600" cy="1143000"/>
          </a:xfrm>
          <a:prstGeom prst="line">
            <a:avLst/>
          </a:prstGeom>
          <a:noFill/>
          <a:ln w="9525">
            <a:solidFill>
              <a:schemeClr val="tx1"/>
            </a:solidFill>
            <a:round/>
            <a:headEnd/>
            <a:tailEnd type="triangle" w="med" len="med"/>
          </a:ln>
          <a:effectLst/>
        </p:spPr>
        <p:txBody>
          <a:bodyPr wrap="none"/>
          <a:lstStyle/>
          <a:p>
            <a:endParaRPr lang="en-US"/>
          </a:p>
        </p:txBody>
      </p:sp>
      <p:sp>
        <p:nvSpPr>
          <p:cNvPr id="341262" name="Line 270"/>
          <p:cNvSpPr>
            <a:spLocks noChangeShapeType="1"/>
          </p:cNvSpPr>
          <p:nvPr/>
        </p:nvSpPr>
        <p:spPr bwMode="auto">
          <a:xfrm flipH="1">
            <a:off x="5883275" y="4378325"/>
            <a:ext cx="762000" cy="1143000"/>
          </a:xfrm>
          <a:prstGeom prst="line">
            <a:avLst/>
          </a:prstGeom>
          <a:noFill/>
          <a:ln w="9525">
            <a:solidFill>
              <a:schemeClr val="tx1"/>
            </a:solidFill>
            <a:round/>
            <a:headEnd/>
            <a:tailEnd type="triangle" w="med" len="med"/>
          </a:ln>
          <a:effectLst/>
        </p:spPr>
        <p:txBody>
          <a:bodyPr wrap="none"/>
          <a:lstStyle/>
          <a:p>
            <a:endParaRPr lang="en-US"/>
          </a:p>
        </p:txBody>
      </p:sp>
      <p:sp>
        <p:nvSpPr>
          <p:cNvPr id="341263" name="Line 271"/>
          <p:cNvSpPr>
            <a:spLocks noChangeShapeType="1"/>
          </p:cNvSpPr>
          <p:nvPr/>
        </p:nvSpPr>
        <p:spPr bwMode="auto">
          <a:xfrm>
            <a:off x="6645275" y="4378325"/>
            <a:ext cx="0" cy="1143000"/>
          </a:xfrm>
          <a:prstGeom prst="line">
            <a:avLst/>
          </a:prstGeom>
          <a:noFill/>
          <a:ln w="9525">
            <a:solidFill>
              <a:schemeClr val="tx1"/>
            </a:solidFill>
            <a:prstDash val="solid"/>
            <a:round/>
            <a:headEnd/>
            <a:tailEnd type="triangle" w="med" len="med"/>
          </a:ln>
          <a:effectLst/>
        </p:spPr>
        <p:txBody>
          <a:bodyPr wrap="none"/>
          <a:lstStyle/>
          <a:p>
            <a:endParaRPr lang="en-US"/>
          </a:p>
        </p:txBody>
      </p:sp>
      <p:grpSp>
        <p:nvGrpSpPr>
          <p:cNvPr id="10" name="Group 272"/>
          <p:cNvGrpSpPr>
            <a:grpSpLocks/>
          </p:cNvGrpSpPr>
          <p:nvPr/>
        </p:nvGrpSpPr>
        <p:grpSpPr bwMode="auto">
          <a:xfrm>
            <a:off x="5730875" y="5826125"/>
            <a:ext cx="304800" cy="533400"/>
            <a:chOff x="1248" y="2688"/>
            <a:chExt cx="192" cy="336"/>
          </a:xfrm>
        </p:grpSpPr>
        <p:sp>
          <p:nvSpPr>
            <p:cNvPr id="341265" name="Line 273"/>
            <p:cNvSpPr>
              <a:spLocks noChangeShapeType="1"/>
            </p:cNvSpPr>
            <p:nvPr/>
          </p:nvSpPr>
          <p:spPr bwMode="auto">
            <a:xfrm flipH="1">
              <a:off x="1248" y="2688"/>
              <a:ext cx="96" cy="336"/>
            </a:xfrm>
            <a:prstGeom prst="line">
              <a:avLst/>
            </a:prstGeom>
            <a:noFill/>
            <a:ln w="9525">
              <a:solidFill>
                <a:schemeClr val="tx1"/>
              </a:solidFill>
              <a:prstDash val="solid"/>
              <a:round/>
              <a:headEnd/>
              <a:tailEnd type="triangle" w="med" len="med"/>
            </a:ln>
            <a:effectLst/>
          </p:spPr>
          <p:txBody>
            <a:bodyPr wrap="none"/>
            <a:lstStyle/>
            <a:p>
              <a:endParaRPr lang="en-US"/>
            </a:p>
          </p:txBody>
        </p:sp>
        <p:sp>
          <p:nvSpPr>
            <p:cNvPr id="341266" name="Line 274"/>
            <p:cNvSpPr>
              <a:spLocks noChangeShapeType="1"/>
            </p:cNvSpPr>
            <p:nvPr/>
          </p:nvSpPr>
          <p:spPr bwMode="auto">
            <a:xfrm>
              <a:off x="1344" y="2688"/>
              <a:ext cx="96" cy="336"/>
            </a:xfrm>
            <a:prstGeom prst="line">
              <a:avLst/>
            </a:prstGeom>
            <a:noFill/>
            <a:ln w="9525">
              <a:solidFill>
                <a:schemeClr val="tx1"/>
              </a:solidFill>
              <a:prstDash val="solid"/>
              <a:round/>
              <a:headEnd/>
              <a:tailEnd type="triangle" w="med" len="med"/>
            </a:ln>
            <a:effectLst/>
          </p:spPr>
          <p:txBody>
            <a:bodyPr wrap="none"/>
            <a:lstStyle/>
            <a:p>
              <a:endParaRPr lang="en-US"/>
            </a:p>
          </p:txBody>
        </p:sp>
      </p:grpSp>
      <p:sp>
        <p:nvSpPr>
          <p:cNvPr id="341267" name="Line 275"/>
          <p:cNvSpPr>
            <a:spLocks noChangeShapeType="1"/>
          </p:cNvSpPr>
          <p:nvPr/>
        </p:nvSpPr>
        <p:spPr bwMode="auto">
          <a:xfrm flipH="1">
            <a:off x="6492875" y="5826125"/>
            <a:ext cx="152400" cy="533400"/>
          </a:xfrm>
          <a:prstGeom prst="line">
            <a:avLst/>
          </a:prstGeom>
          <a:noFill/>
          <a:ln w="9525">
            <a:solidFill>
              <a:schemeClr val="tx1"/>
            </a:solidFill>
            <a:prstDash val="solid"/>
            <a:round/>
            <a:headEnd/>
            <a:tailEnd type="triangle" w="med" len="med"/>
          </a:ln>
          <a:effectLst/>
        </p:spPr>
        <p:txBody>
          <a:bodyPr wrap="none"/>
          <a:lstStyle/>
          <a:p>
            <a:endParaRPr lang="en-US"/>
          </a:p>
        </p:txBody>
      </p:sp>
      <p:sp>
        <p:nvSpPr>
          <p:cNvPr id="341268" name="Line 276"/>
          <p:cNvSpPr>
            <a:spLocks noChangeShapeType="1"/>
          </p:cNvSpPr>
          <p:nvPr/>
        </p:nvSpPr>
        <p:spPr bwMode="auto">
          <a:xfrm>
            <a:off x="6645275" y="5826125"/>
            <a:ext cx="152400" cy="533400"/>
          </a:xfrm>
          <a:prstGeom prst="line">
            <a:avLst/>
          </a:prstGeom>
          <a:noFill/>
          <a:ln w="9525">
            <a:solidFill>
              <a:schemeClr val="tx1"/>
            </a:solidFill>
            <a:prstDash val="solid"/>
            <a:round/>
            <a:headEnd/>
            <a:tailEnd type="triangle" w="med" len="med"/>
          </a:ln>
          <a:effectLst/>
        </p:spPr>
        <p:txBody>
          <a:bodyPr wrap="none"/>
          <a:lstStyle/>
          <a:p>
            <a:endParaRPr lang="en-US"/>
          </a:p>
        </p:txBody>
      </p:sp>
      <p:sp>
        <p:nvSpPr>
          <p:cNvPr id="341269" name="Text Box 277"/>
          <p:cNvSpPr txBox="1">
            <a:spLocks noChangeArrowheads="1"/>
          </p:cNvSpPr>
          <p:nvPr/>
        </p:nvSpPr>
        <p:spPr bwMode="auto">
          <a:xfrm>
            <a:off x="4876800" y="4038600"/>
            <a:ext cx="323850" cy="366713"/>
          </a:xfrm>
          <a:prstGeom prst="rect">
            <a:avLst/>
          </a:prstGeom>
          <a:noFill/>
          <a:ln w="9525">
            <a:noFill/>
            <a:miter lim="800000"/>
            <a:headEnd/>
            <a:tailEnd/>
          </a:ln>
          <a:effectLst/>
        </p:spPr>
        <p:txBody>
          <a:bodyPr wrap="none">
            <a:spAutoFit/>
          </a:bodyPr>
          <a:lstStyle/>
          <a:p>
            <a:r>
              <a:rPr lang="en-US">
                <a:solidFill>
                  <a:srgbClr val="FF3300"/>
                </a:solidFill>
                <a:latin typeface="Comic Sans MS" pitchFamily="66" charset="0"/>
              </a:rPr>
              <a:t>3</a:t>
            </a:r>
          </a:p>
        </p:txBody>
      </p:sp>
      <p:sp>
        <p:nvSpPr>
          <p:cNvPr id="341270" name="Text Box 278"/>
          <p:cNvSpPr txBox="1">
            <a:spLocks noChangeArrowheads="1"/>
          </p:cNvSpPr>
          <p:nvPr/>
        </p:nvSpPr>
        <p:spPr bwMode="auto">
          <a:xfrm>
            <a:off x="7467600" y="2590800"/>
            <a:ext cx="720725" cy="366713"/>
          </a:xfrm>
          <a:prstGeom prst="rect">
            <a:avLst/>
          </a:prstGeom>
          <a:noFill/>
          <a:ln w="9525">
            <a:noFill/>
            <a:miter lim="800000"/>
            <a:headEnd/>
            <a:tailEnd/>
          </a:ln>
          <a:effectLst/>
        </p:spPr>
        <p:txBody>
          <a:bodyPr wrap="none">
            <a:spAutoFit/>
          </a:bodyPr>
          <a:lstStyle/>
          <a:p>
            <a:r>
              <a:rPr lang="en-US">
                <a:solidFill>
                  <a:srgbClr val="009900"/>
                </a:solidFill>
                <a:latin typeface="Symbol" pitchFamily="18" charset="2"/>
              </a:rPr>
              <a:t>a</a:t>
            </a:r>
            <a:r>
              <a:rPr lang="en-US">
                <a:solidFill>
                  <a:srgbClr val="009900"/>
                </a:solidFill>
                <a:latin typeface="Comic Sans MS" pitchFamily="66" charset="0"/>
              </a:rPr>
              <a:t> = 3</a:t>
            </a:r>
          </a:p>
        </p:txBody>
      </p:sp>
      <p:sp>
        <p:nvSpPr>
          <p:cNvPr id="341271" name="Text Box 279"/>
          <p:cNvSpPr txBox="1">
            <a:spLocks noChangeArrowheads="1"/>
          </p:cNvSpPr>
          <p:nvPr/>
        </p:nvSpPr>
        <p:spPr bwMode="auto">
          <a:xfrm>
            <a:off x="5349875" y="5526088"/>
            <a:ext cx="323850" cy="366713"/>
          </a:xfrm>
          <a:prstGeom prst="rect">
            <a:avLst/>
          </a:prstGeom>
          <a:noFill/>
          <a:ln w="9525">
            <a:noFill/>
            <a:miter lim="800000"/>
            <a:headEnd/>
            <a:tailEnd/>
          </a:ln>
          <a:effectLst/>
        </p:spPr>
        <p:txBody>
          <a:bodyPr wrap="none">
            <a:spAutoFit/>
          </a:bodyPr>
          <a:lstStyle/>
          <a:p>
            <a:r>
              <a:rPr lang="en-US">
                <a:solidFill>
                  <a:srgbClr val="5F5F5F"/>
                </a:solidFill>
                <a:latin typeface="Comic Sans MS" pitchFamily="66" charset="0"/>
              </a:rPr>
              <a:t>4</a:t>
            </a:r>
          </a:p>
        </p:txBody>
      </p:sp>
      <p:sp>
        <p:nvSpPr>
          <p:cNvPr id="341272" name="Text Box 280"/>
          <p:cNvSpPr txBox="1">
            <a:spLocks noChangeArrowheads="1"/>
          </p:cNvSpPr>
          <p:nvPr/>
        </p:nvSpPr>
        <p:spPr bwMode="auto">
          <a:xfrm>
            <a:off x="5883275" y="4073525"/>
            <a:ext cx="565150" cy="366713"/>
          </a:xfrm>
          <a:prstGeom prst="rect">
            <a:avLst/>
          </a:prstGeom>
          <a:noFill/>
          <a:ln w="9525">
            <a:noFill/>
            <a:miter lim="800000"/>
            <a:headEnd/>
            <a:tailEnd/>
          </a:ln>
          <a:effectLst/>
        </p:spPr>
        <p:txBody>
          <a:bodyPr wrap="none">
            <a:spAutoFit/>
          </a:bodyPr>
          <a:lstStyle/>
          <a:p>
            <a:r>
              <a:rPr lang="en-US" dirty="0">
                <a:solidFill>
                  <a:srgbClr val="FF3300"/>
                </a:solidFill>
                <a:latin typeface="Symbol" pitchFamily="18" charset="2"/>
              </a:rPr>
              <a:t>b</a:t>
            </a:r>
            <a:r>
              <a:rPr lang="en-US" dirty="0">
                <a:solidFill>
                  <a:srgbClr val="FF3300"/>
                </a:solidFill>
                <a:latin typeface="Comic Sans MS" pitchFamily="66" charset="0"/>
              </a:rPr>
              <a:t>=4</a:t>
            </a:r>
          </a:p>
        </p:txBody>
      </p:sp>
      <p:sp>
        <p:nvSpPr>
          <p:cNvPr id="341273" name="Text Box 281"/>
          <p:cNvSpPr txBox="1">
            <a:spLocks noChangeArrowheads="1"/>
          </p:cNvSpPr>
          <p:nvPr/>
        </p:nvSpPr>
        <p:spPr bwMode="auto">
          <a:xfrm>
            <a:off x="6797675" y="5445125"/>
            <a:ext cx="382588" cy="366713"/>
          </a:xfrm>
          <a:prstGeom prst="rect">
            <a:avLst/>
          </a:prstGeom>
          <a:noFill/>
          <a:ln w="9525">
            <a:noFill/>
            <a:miter lim="800000"/>
            <a:headEnd/>
            <a:tailEnd/>
          </a:ln>
          <a:effectLst/>
        </p:spPr>
        <p:txBody>
          <a:bodyPr wrap="none">
            <a:spAutoFit/>
          </a:bodyPr>
          <a:lstStyle/>
          <a:p>
            <a:r>
              <a:rPr lang="en-US">
                <a:solidFill>
                  <a:srgbClr val="5F5F5F"/>
                </a:solidFill>
                <a:latin typeface="Comic Sans MS" pitchFamily="66" charset="0"/>
              </a:rPr>
              <a:t>-1</a:t>
            </a:r>
          </a:p>
        </p:txBody>
      </p:sp>
    </p:spTree>
    <p:extLst>
      <p:ext uri="{BB962C8B-B14F-4D97-AF65-F5344CB8AC3E}">
        <p14:creationId xmlns:p14="http://schemas.microsoft.com/office/powerpoint/2010/main" val="1305416286"/>
      </p:ext>
    </p:extLst>
  </p:cSld>
  <p:clrMapOvr>
    <a:masterClrMapping/>
  </p:clrMapOvr>
  <mc:AlternateContent xmlns:mc="http://schemas.openxmlformats.org/markup-compatibility/2006" xmlns:p14="http://schemas.microsoft.com/office/powerpoint/2010/main">
    <mc:Choice Requires="p14">
      <p:transition spd="slow" p14:dur="2000" advTm="111491"/>
    </mc:Choice>
    <mc:Fallback xmlns="">
      <p:transition spd="slow" advTm="111491"/>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r>
              <a:rPr lang="en-US"/>
              <a:t>How much do we gain?</a:t>
            </a:r>
          </a:p>
        </p:txBody>
      </p:sp>
      <p:sp>
        <p:nvSpPr>
          <p:cNvPr id="344067" name="Rectangle 3"/>
          <p:cNvSpPr>
            <a:spLocks noGrp="1" noChangeArrowheads="1"/>
          </p:cNvSpPr>
          <p:nvPr>
            <p:ph idx="1"/>
          </p:nvPr>
        </p:nvSpPr>
        <p:spPr/>
        <p:txBody>
          <a:bodyPr>
            <a:normAutofit fontScale="70000" lnSpcReduction="20000"/>
          </a:bodyPr>
          <a:lstStyle/>
          <a:p>
            <a:r>
              <a:rPr lang="en-US" dirty="0"/>
              <a:t>Assume a game tree of uniform branching factor b</a:t>
            </a:r>
          </a:p>
          <a:p>
            <a:r>
              <a:rPr lang="en-US" dirty="0" err="1"/>
              <a:t>Minimax</a:t>
            </a:r>
            <a:r>
              <a:rPr lang="en-US" dirty="0"/>
              <a:t> examines O(</a:t>
            </a:r>
            <a:r>
              <a:rPr lang="en-US" dirty="0" err="1"/>
              <a:t>b</a:t>
            </a:r>
            <a:r>
              <a:rPr lang="en-US" baseline="30000" dirty="0" err="1"/>
              <a:t>h</a:t>
            </a:r>
            <a:r>
              <a:rPr lang="en-US" dirty="0"/>
              <a:t>) nodes, so does alpha-beta in the worst-case </a:t>
            </a:r>
          </a:p>
          <a:p>
            <a:r>
              <a:rPr lang="en-US" dirty="0"/>
              <a:t>The gain for alpha-beta is </a:t>
            </a:r>
            <a:r>
              <a:rPr lang="en-US" dirty="0">
                <a:solidFill>
                  <a:schemeClr val="accent3"/>
                </a:solidFill>
              </a:rPr>
              <a:t>maximum </a:t>
            </a:r>
            <a:r>
              <a:rPr lang="en-US" dirty="0"/>
              <a:t>when:</a:t>
            </a:r>
          </a:p>
          <a:p>
            <a:pPr lvl="1"/>
            <a:r>
              <a:rPr lang="en-US" dirty="0"/>
              <a:t>The children of a MAX node are ordered in decreasing backed up values</a:t>
            </a:r>
          </a:p>
          <a:p>
            <a:pPr lvl="1"/>
            <a:r>
              <a:rPr lang="en-US" dirty="0"/>
              <a:t>The children of a MIN node are ordered in increasing backed up values</a:t>
            </a:r>
          </a:p>
          <a:p>
            <a:r>
              <a:rPr lang="en-US" dirty="0"/>
              <a:t>Then alpha-beta examines </a:t>
            </a:r>
            <a:r>
              <a:rPr lang="en-US" dirty="0">
                <a:solidFill>
                  <a:schemeClr val="accent3"/>
                </a:solidFill>
              </a:rPr>
              <a:t>O(</a:t>
            </a:r>
            <a:r>
              <a:rPr lang="en-US" dirty="0" err="1">
                <a:solidFill>
                  <a:schemeClr val="accent3"/>
                </a:solidFill>
              </a:rPr>
              <a:t>b</a:t>
            </a:r>
            <a:r>
              <a:rPr lang="en-US" baseline="30000" dirty="0" err="1">
                <a:solidFill>
                  <a:schemeClr val="accent3"/>
                </a:solidFill>
              </a:rPr>
              <a:t>h</a:t>
            </a:r>
            <a:r>
              <a:rPr lang="en-US" baseline="30000" dirty="0">
                <a:solidFill>
                  <a:schemeClr val="accent3"/>
                </a:solidFill>
              </a:rPr>
              <a:t>/2</a:t>
            </a:r>
            <a:r>
              <a:rPr lang="en-US" dirty="0">
                <a:solidFill>
                  <a:schemeClr val="accent3"/>
                </a:solidFill>
              </a:rPr>
              <a:t>)</a:t>
            </a:r>
            <a:r>
              <a:rPr lang="en-US" dirty="0"/>
              <a:t> nodes [Knuth and Moore, 1975]</a:t>
            </a:r>
          </a:p>
          <a:p>
            <a:r>
              <a:rPr lang="en-US" dirty="0"/>
              <a:t>But this requires an oracle (if we knew how to order nodes perfectly, we would not need to search the game tree)</a:t>
            </a:r>
          </a:p>
          <a:p>
            <a:r>
              <a:rPr lang="en-US" dirty="0"/>
              <a:t>If nodes are ordered at random, then the average number of nodes examined by alpha-beta is ~O(b</a:t>
            </a:r>
            <a:r>
              <a:rPr lang="en-US" baseline="30000" dirty="0"/>
              <a:t>3h/4</a:t>
            </a:r>
            <a:r>
              <a:rPr lang="en-US" dirty="0"/>
              <a:t>)</a:t>
            </a:r>
          </a:p>
        </p:txBody>
      </p:sp>
    </p:spTree>
    <p:custDataLst>
      <p:tags r:id="rId1"/>
    </p:custDataLst>
    <p:extLst>
      <p:ext uri="{BB962C8B-B14F-4D97-AF65-F5344CB8AC3E}">
        <p14:creationId xmlns:p14="http://schemas.microsoft.com/office/powerpoint/2010/main" val="1438581050"/>
      </p:ext>
    </p:extLst>
  </p:cSld>
  <p:clrMapOvr>
    <a:masterClrMapping/>
  </p:clrMapOvr>
  <mc:AlternateContent xmlns:mc="http://schemas.openxmlformats.org/markup-compatibility/2006" xmlns:p14="http://schemas.microsoft.com/office/powerpoint/2010/main">
    <mc:Choice Requires="p14">
      <p:transition spd="slow" p14:dur="2000" advTm="166832"/>
    </mc:Choice>
    <mc:Fallback xmlns="">
      <p:transition spd="slow" advTm="166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406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44067">
                                            <p:txEl>
                                              <p:pRg st="0" end="0"/>
                                            </p:txEl>
                                          </p:spTgt>
                                        </p:tgtEl>
                                        <p:attrNameLst>
                                          <p:attrName>ppt_c</p:attrName>
                                        </p:attrNameLst>
                                      </p:cBhvr>
                                      <p:to>
                                        <a:schemeClr val="bg2"/>
                                      </p:to>
                                    </p:animClr>
                                  </p:subTnLst>
                                </p:cTn>
                              </p:par>
                              <p:par>
                                <p:cTn id="7" presetID="1" presetClass="entr" presetSubtype="0" fill="hold" nodeType="withEffect">
                                  <p:stCondLst>
                                    <p:cond delay="0"/>
                                  </p:stCondLst>
                                  <p:childTnLst>
                                    <p:set>
                                      <p:cBhvr>
                                        <p:cTn id="8" dur="1" fill="hold">
                                          <p:stCondLst>
                                            <p:cond delay="0"/>
                                          </p:stCondLst>
                                        </p:cTn>
                                        <p:tgtEl>
                                          <p:spTgt spid="34406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44067">
                                            <p:txEl>
                                              <p:pRg st="1" end="1"/>
                                            </p:txEl>
                                          </p:spTgt>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406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44067">
                                            <p:txEl>
                                              <p:pRg st="2" end="2"/>
                                            </p:txEl>
                                          </p:spTgt>
                                        </p:tgtEl>
                                        <p:attrNameLst>
                                          <p:attrName>ppt_c</p:attrName>
                                        </p:attrNameLst>
                                      </p:cBhvr>
                                      <p:to>
                                        <a:schemeClr val="bg2"/>
                                      </p:to>
                                    </p:animClr>
                                  </p:subTnLst>
                                </p:cTn>
                              </p:par>
                              <p:par>
                                <p:cTn id="13" presetID="1" presetClass="entr" presetSubtype="0" fill="hold" nodeType="withEffect">
                                  <p:stCondLst>
                                    <p:cond delay="0"/>
                                  </p:stCondLst>
                                  <p:childTnLst>
                                    <p:set>
                                      <p:cBhvr>
                                        <p:cTn id="14" dur="1" fill="hold">
                                          <p:stCondLst>
                                            <p:cond delay="0"/>
                                          </p:stCondLst>
                                        </p:cTn>
                                        <p:tgtEl>
                                          <p:spTgt spid="34406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44067">
                                            <p:txEl>
                                              <p:pRg st="3" end="3"/>
                                            </p:txEl>
                                          </p:spTgt>
                                        </p:tgtEl>
                                        <p:attrNameLst>
                                          <p:attrName>ppt_c</p:attrName>
                                        </p:attrNameLst>
                                      </p:cBhvr>
                                      <p:to>
                                        <a:schemeClr val="bg2"/>
                                      </p:to>
                                    </p:animClr>
                                  </p:subTnLst>
                                </p:cTn>
                              </p:par>
                              <p:par>
                                <p:cTn id="15" presetID="1" presetClass="entr" presetSubtype="0" fill="hold" nodeType="withEffect">
                                  <p:stCondLst>
                                    <p:cond delay="0"/>
                                  </p:stCondLst>
                                  <p:childTnLst>
                                    <p:set>
                                      <p:cBhvr>
                                        <p:cTn id="16" dur="1" fill="hold">
                                          <p:stCondLst>
                                            <p:cond delay="0"/>
                                          </p:stCondLst>
                                        </p:cTn>
                                        <p:tgtEl>
                                          <p:spTgt spid="34406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44067">
                                            <p:txEl>
                                              <p:pRg st="4" end="4"/>
                                            </p:txEl>
                                          </p:spTgt>
                                        </p:tgtEl>
                                        <p:attrNameLst>
                                          <p:attrName>ppt_c</p:attrName>
                                        </p:attrNameLst>
                                      </p:cBhvr>
                                      <p:to>
                                        <a:schemeClr val="bg2"/>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4067">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44067">
                                            <p:txEl>
                                              <p:pRg st="5" end="5"/>
                                            </p:txEl>
                                          </p:spTgt>
                                        </p:tgtEl>
                                        <p:attrNameLst>
                                          <p:attrName>ppt_c</p:attrName>
                                        </p:attrNameLst>
                                      </p:cBhvr>
                                      <p:to>
                                        <a:schemeClr val="bg2"/>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406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40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Implementation</a:t>
            </a:r>
          </a:p>
        </p:txBody>
      </p:sp>
      <p:sp>
        <p:nvSpPr>
          <p:cNvPr id="3" name="Content Placeholder 2"/>
          <p:cNvSpPr>
            <a:spLocks noGrp="1"/>
          </p:cNvSpPr>
          <p:nvPr>
            <p:ph idx="1"/>
          </p:nvPr>
        </p:nvSpPr>
        <p:spPr/>
        <p:txBody>
          <a:bodyPr>
            <a:normAutofit fontScale="62500" lnSpcReduction="20000"/>
          </a:bodyPr>
          <a:lstStyle/>
          <a:p>
            <a:pPr marL="822960" lvl="1" indent="-457200">
              <a:buFont typeface="+mj-lt"/>
              <a:buAutoNum type="arabicPeriod"/>
            </a:pPr>
            <a:endParaRPr lang="en-US" dirty="0"/>
          </a:p>
          <a:p>
            <a:r>
              <a:rPr lang="en-US" dirty="0">
                <a:solidFill>
                  <a:schemeClr val="accent3"/>
                </a:solidFill>
              </a:rPr>
              <a:t>Alpha-Beta-Decision</a:t>
            </a:r>
            <a:r>
              <a:rPr lang="en-US" dirty="0"/>
              <a:t>(S)</a:t>
            </a:r>
          </a:p>
          <a:p>
            <a:pPr lvl="1"/>
            <a:r>
              <a:rPr lang="en-US" dirty="0"/>
              <a:t>Return action leading to state S’</a:t>
            </a:r>
            <a:r>
              <a:rPr lang="en-US" dirty="0">
                <a:sym typeface="Symbol"/>
              </a:rPr>
              <a:t>SUCC(S)</a:t>
            </a:r>
            <a:r>
              <a:rPr lang="en-US" dirty="0"/>
              <a:t> that maximizes </a:t>
            </a:r>
            <a:r>
              <a:rPr lang="en-US" dirty="0">
                <a:solidFill>
                  <a:schemeClr val="accent3"/>
                </a:solidFill>
              </a:rPr>
              <a:t>MIN-Value</a:t>
            </a:r>
            <a:r>
              <a:rPr lang="en-US" dirty="0"/>
              <a:t>(S’,-</a:t>
            </a:r>
            <a:r>
              <a:rPr lang="en-US" dirty="0">
                <a:sym typeface="Symbol"/>
              </a:rPr>
              <a:t>,+</a:t>
            </a:r>
            <a:r>
              <a:rPr lang="en-US" dirty="0"/>
              <a:t>)</a:t>
            </a:r>
            <a:endParaRPr lang="en-US" dirty="0">
              <a:solidFill>
                <a:schemeClr val="accent3"/>
              </a:solidFill>
            </a:endParaRPr>
          </a:p>
          <a:p>
            <a:r>
              <a:rPr lang="en-US" dirty="0">
                <a:solidFill>
                  <a:schemeClr val="accent3"/>
                </a:solidFill>
              </a:rPr>
              <a:t>MAX-Value</a:t>
            </a:r>
            <a:r>
              <a:rPr lang="en-US" dirty="0"/>
              <a:t>(S,</a:t>
            </a:r>
            <a:r>
              <a:rPr lang="en-US" dirty="0">
                <a:sym typeface="Symbol"/>
              </a:rPr>
              <a:t>,</a:t>
            </a:r>
            <a:r>
              <a:rPr lang="en-US" dirty="0"/>
              <a:t>)</a:t>
            </a:r>
          </a:p>
          <a:p>
            <a:pPr marL="822960" lvl="1" indent="-457200"/>
            <a:r>
              <a:rPr lang="en-US" b="1" dirty="0"/>
              <a:t>If</a:t>
            </a:r>
            <a:r>
              <a:rPr lang="en-US" dirty="0"/>
              <a:t> Terminal?(S) return Result(S)</a:t>
            </a:r>
          </a:p>
          <a:p>
            <a:pPr marL="822960" lvl="1" indent="-457200"/>
            <a:r>
              <a:rPr lang="en-US" dirty="0"/>
              <a:t>For all S’</a:t>
            </a:r>
            <a:r>
              <a:rPr lang="en-US" dirty="0">
                <a:sym typeface="Symbol"/>
              </a:rPr>
              <a:t>SUCC(S)</a:t>
            </a:r>
            <a:endParaRPr lang="en-US" baseline="-25000" dirty="0">
              <a:sym typeface="Symbol"/>
            </a:endParaRPr>
          </a:p>
          <a:p>
            <a:pPr marL="822960" lvl="1" indent="-457200"/>
            <a:r>
              <a:rPr lang="en-US" dirty="0">
                <a:sym typeface="Symbol"/>
              </a:rPr>
              <a:t>       max(,</a:t>
            </a:r>
            <a:r>
              <a:rPr lang="en-US" dirty="0">
                <a:solidFill>
                  <a:schemeClr val="accent3"/>
                </a:solidFill>
                <a:sym typeface="Symbol"/>
              </a:rPr>
              <a:t>MIN-Value</a:t>
            </a:r>
            <a:r>
              <a:rPr lang="en-US" dirty="0">
                <a:sym typeface="Symbol"/>
              </a:rPr>
              <a:t>(S’,,))</a:t>
            </a:r>
          </a:p>
          <a:p>
            <a:pPr marL="822960" lvl="1" indent="-457200"/>
            <a:r>
              <a:rPr lang="en-US" dirty="0">
                <a:sym typeface="Symbol"/>
              </a:rPr>
              <a:t>     If   , then return </a:t>
            </a:r>
          </a:p>
          <a:p>
            <a:pPr marL="822960" lvl="1" indent="-457200"/>
            <a:r>
              <a:rPr lang="en-US" dirty="0">
                <a:sym typeface="Symbol"/>
              </a:rPr>
              <a:t>Return </a:t>
            </a:r>
            <a:br>
              <a:rPr lang="en-US" dirty="0">
                <a:sym typeface="Symbol"/>
              </a:rPr>
            </a:br>
            <a:endParaRPr lang="en-US" dirty="0">
              <a:sym typeface="Symbol"/>
            </a:endParaRPr>
          </a:p>
          <a:p>
            <a:r>
              <a:rPr lang="en-US" dirty="0">
                <a:solidFill>
                  <a:schemeClr val="accent3"/>
                </a:solidFill>
              </a:rPr>
              <a:t>MIN-Value</a:t>
            </a:r>
            <a:r>
              <a:rPr lang="en-US" dirty="0"/>
              <a:t>(S,</a:t>
            </a:r>
            <a:r>
              <a:rPr lang="en-US" dirty="0">
                <a:sym typeface="Symbol"/>
              </a:rPr>
              <a:t>,</a:t>
            </a:r>
            <a:r>
              <a:rPr lang="en-US" dirty="0"/>
              <a:t>)</a:t>
            </a:r>
          </a:p>
          <a:p>
            <a:pPr marL="822960" lvl="1" indent="-457200"/>
            <a:r>
              <a:rPr lang="en-US" b="1" dirty="0"/>
              <a:t>If </a:t>
            </a:r>
            <a:r>
              <a:rPr lang="en-US" dirty="0"/>
              <a:t>Terminal?(S) return Result(S)</a:t>
            </a:r>
          </a:p>
          <a:p>
            <a:pPr marL="822960" lvl="1" indent="-457200"/>
            <a:r>
              <a:rPr lang="en-US" dirty="0"/>
              <a:t>For all S’</a:t>
            </a:r>
            <a:r>
              <a:rPr lang="en-US" dirty="0">
                <a:sym typeface="Symbol"/>
              </a:rPr>
              <a:t>SUCC(S)</a:t>
            </a:r>
            <a:endParaRPr lang="en-US" baseline="-25000" dirty="0">
              <a:sym typeface="Symbol"/>
            </a:endParaRPr>
          </a:p>
          <a:p>
            <a:pPr marL="822960" lvl="1" indent="-457200"/>
            <a:r>
              <a:rPr lang="en-US" dirty="0">
                <a:sym typeface="Symbol"/>
              </a:rPr>
              <a:t>       min(,</a:t>
            </a:r>
            <a:r>
              <a:rPr lang="en-US" dirty="0">
                <a:solidFill>
                  <a:schemeClr val="accent3"/>
                </a:solidFill>
                <a:sym typeface="Symbol"/>
              </a:rPr>
              <a:t>MAX-Value</a:t>
            </a:r>
            <a:r>
              <a:rPr lang="en-US" dirty="0">
                <a:sym typeface="Symbol"/>
              </a:rPr>
              <a:t>(S’,,))</a:t>
            </a:r>
          </a:p>
          <a:p>
            <a:pPr marL="822960" lvl="1" indent="-457200"/>
            <a:r>
              <a:rPr lang="en-US" dirty="0">
                <a:sym typeface="Symbol"/>
              </a:rPr>
              <a:t>     If   , then return </a:t>
            </a:r>
          </a:p>
          <a:p>
            <a:pPr marL="822960" lvl="1" indent="-457200"/>
            <a:r>
              <a:rPr lang="en-US" dirty="0">
                <a:sym typeface="Symbol"/>
              </a:rPr>
              <a:t>Return </a:t>
            </a:r>
            <a:endParaRPr lang="en-US" dirty="0"/>
          </a:p>
        </p:txBody>
      </p:sp>
    </p:spTree>
    <p:extLst>
      <p:ext uri="{BB962C8B-B14F-4D97-AF65-F5344CB8AC3E}">
        <p14:creationId xmlns:p14="http://schemas.microsoft.com/office/powerpoint/2010/main" val="819637907"/>
      </p:ext>
    </p:extLst>
  </p:cSld>
  <p:clrMapOvr>
    <a:masterClrMapping/>
  </p:clrMapOvr>
  <mc:AlternateContent xmlns:mc="http://schemas.openxmlformats.org/markup-compatibility/2006" xmlns:p14="http://schemas.microsoft.com/office/powerpoint/2010/main">
    <mc:Choice Requires="p14">
      <p:transition spd="slow" p14:dur="2000" advTm="154779"/>
    </mc:Choice>
    <mc:Fallback xmlns="">
      <p:transition spd="slow" advTm="154779"/>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lang="en-US" dirty="0"/>
              <a:t>Examples &amp; Current Directions</a:t>
            </a:r>
          </a:p>
        </p:txBody>
      </p:sp>
      <p:sp>
        <p:nvSpPr>
          <p:cNvPr id="2" name="Slide Number Placeholder 1"/>
          <p:cNvSpPr>
            <a:spLocks noGrp="1"/>
          </p:cNvSpPr>
          <p:nvPr>
            <p:ph type="sldNum" sz="quarter" idx="12"/>
          </p:nvPr>
        </p:nvSpPr>
        <p:spPr/>
        <p:txBody>
          <a:bodyPr/>
          <a:lstStyle/>
          <a:p>
            <a:fld id="{C9B11B6E-3DA4-4F5A-A92A-7649D10CF82F}" type="slidenum">
              <a:rPr lang="en-US" smtClean="0"/>
              <a:pPr/>
              <a:t>69</a:t>
            </a:fld>
            <a:endParaRPr lang="en-US"/>
          </a:p>
        </p:txBody>
      </p:sp>
    </p:spTree>
    <p:extLst>
      <p:ext uri="{BB962C8B-B14F-4D97-AF65-F5344CB8AC3E}">
        <p14:creationId xmlns:p14="http://schemas.microsoft.com/office/powerpoint/2010/main" val="534670819"/>
      </p:ext>
    </p:extLst>
  </p:cSld>
  <p:clrMapOvr>
    <a:masterClrMapping/>
  </p:clrMapOvr>
  <mc:AlternateContent xmlns:mc="http://schemas.openxmlformats.org/markup-compatibility/2006" xmlns:p14="http://schemas.microsoft.com/office/powerpoint/2010/main">
    <mc:Choice Requires="p14">
      <p:transition spd="slow" p14:dur="2000" advTm="13480"/>
    </mc:Choice>
    <mc:Fallback xmlns="">
      <p:transition spd="slow" advTm="1348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normAutofit fontScale="90000"/>
          </a:bodyPr>
          <a:lstStyle/>
          <a:p>
            <a:r>
              <a:rPr lang="en-US" dirty="0"/>
              <a:t>Specific Setting</a:t>
            </a:r>
            <a:br>
              <a:rPr lang="en-US" dirty="0"/>
            </a:br>
            <a:r>
              <a:rPr lang="en-US" dirty="0"/>
              <a:t> </a:t>
            </a:r>
            <a:r>
              <a:rPr lang="en-US" sz="2700" dirty="0">
                <a:solidFill>
                  <a:schemeClr val="accent3"/>
                </a:solidFill>
              </a:rPr>
              <a:t>Two-player, turn-taking, fully observable, zero-sum, time-constrained game </a:t>
            </a:r>
            <a:endParaRPr lang="en-US" dirty="0">
              <a:solidFill>
                <a:schemeClr val="accent3"/>
              </a:solidFill>
            </a:endParaRPr>
          </a:p>
        </p:txBody>
      </p:sp>
      <p:sp>
        <p:nvSpPr>
          <p:cNvPr id="201731" name="Rectangle 3"/>
          <p:cNvSpPr>
            <a:spLocks noGrp="1" noChangeArrowheads="1"/>
          </p:cNvSpPr>
          <p:nvPr>
            <p:ph idx="1"/>
          </p:nvPr>
        </p:nvSpPr>
        <p:spPr>
          <a:xfrm>
            <a:off x="457200" y="1830387"/>
            <a:ext cx="8229600" cy="4525963"/>
          </a:xfrm>
        </p:spPr>
        <p:txBody>
          <a:bodyPr>
            <a:normAutofit/>
          </a:bodyPr>
          <a:lstStyle/>
          <a:p>
            <a:r>
              <a:rPr lang="en-US" dirty="0"/>
              <a:t>State space?</a:t>
            </a:r>
          </a:p>
          <a:p>
            <a:r>
              <a:rPr lang="en-US" dirty="0"/>
              <a:t>Initial state?</a:t>
            </a:r>
          </a:p>
          <a:p>
            <a:r>
              <a:rPr lang="en-US" dirty="0"/>
              <a:t>Successor function?</a:t>
            </a:r>
          </a:p>
          <a:p>
            <a:r>
              <a:rPr lang="en-US" dirty="0"/>
              <a:t>Goal state?</a:t>
            </a:r>
          </a:p>
          <a:p>
            <a:r>
              <a:rPr lang="en-US" dirty="0"/>
              <a:t>Cost?</a:t>
            </a:r>
          </a:p>
        </p:txBody>
      </p:sp>
      <p:sp>
        <p:nvSpPr>
          <p:cNvPr id="2" name="Slide Number Placeholder 1"/>
          <p:cNvSpPr>
            <a:spLocks noGrp="1"/>
          </p:cNvSpPr>
          <p:nvPr>
            <p:ph type="sldNum" sz="quarter" idx="12"/>
          </p:nvPr>
        </p:nvSpPr>
        <p:spPr/>
        <p:txBody>
          <a:bodyPr/>
          <a:lstStyle/>
          <a:p>
            <a:fld id="{73789AEE-AE55-4B76-982A-B7515E955428}" type="slidenum">
              <a:rPr lang="en-US" smtClean="0"/>
              <a:pPr/>
              <a:t>7</a:t>
            </a:fld>
            <a:endParaRPr lang="en-US"/>
          </a:p>
        </p:txBody>
      </p:sp>
    </p:spTree>
    <p:custDataLst>
      <p:tags r:id="rId1"/>
    </p:custDataLst>
    <p:extLst>
      <p:ext uri="{BB962C8B-B14F-4D97-AF65-F5344CB8AC3E}">
        <p14:creationId xmlns:p14="http://schemas.microsoft.com/office/powerpoint/2010/main" val="1291348133"/>
      </p:ext>
    </p:extLst>
  </p:cSld>
  <p:clrMapOvr>
    <a:masterClrMapping/>
  </p:clrMapOvr>
  <mc:AlternateContent xmlns:mc="http://schemas.openxmlformats.org/markup-compatibility/2006" xmlns:p14="http://schemas.microsoft.com/office/powerpoint/2010/main">
    <mc:Choice Requires="p14">
      <p:transition spd="slow" p14:dur="2000" advTm="144627"/>
    </mc:Choice>
    <mc:Fallback xmlns="">
      <p:transition spd="slow" advTm="1446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17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17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17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17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17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ltLang="en-US"/>
              <a:t>Checkers: Tinsley vs. Chinook</a:t>
            </a:r>
          </a:p>
        </p:txBody>
      </p:sp>
      <p:pic>
        <p:nvPicPr>
          <p:cNvPr id="216067" name="Picture 3"/>
          <p:cNvPicPr>
            <a:picLocks noChangeAspect="1" noChangeArrowheads="1"/>
          </p:cNvPicPr>
          <p:nvPr/>
        </p:nvPicPr>
        <p:blipFill>
          <a:blip r:embed="rId3" cstate="print"/>
          <a:srcRect/>
          <a:stretch>
            <a:fillRect/>
          </a:stretch>
        </p:blipFill>
        <p:spPr bwMode="auto">
          <a:xfrm>
            <a:off x="304800" y="1524000"/>
            <a:ext cx="4495800" cy="3759200"/>
          </a:xfrm>
          <a:prstGeom prst="rect">
            <a:avLst/>
          </a:prstGeom>
          <a:noFill/>
        </p:spPr>
      </p:pic>
      <p:sp>
        <p:nvSpPr>
          <p:cNvPr id="216068" name="Text Box 4"/>
          <p:cNvSpPr txBox="1">
            <a:spLocks noChangeArrowheads="1"/>
          </p:cNvSpPr>
          <p:nvPr/>
        </p:nvSpPr>
        <p:spPr bwMode="auto">
          <a:xfrm>
            <a:off x="4953000" y="1465372"/>
            <a:ext cx="3962400" cy="4278094"/>
          </a:xfrm>
          <a:prstGeom prst="rect">
            <a:avLst/>
          </a:prstGeom>
          <a:noFill/>
          <a:ln w="9525">
            <a:noFill/>
            <a:miter lim="800000"/>
            <a:headEnd/>
            <a:tailEnd/>
          </a:ln>
          <a:effectLst/>
        </p:spPr>
        <p:txBody>
          <a:bodyPr>
            <a:spAutoFit/>
          </a:bodyPr>
          <a:lstStyle/>
          <a:p>
            <a:pPr eaLnBrk="0" hangingPunct="0">
              <a:tabLst>
                <a:tab pos="1422400" algn="l"/>
              </a:tabLst>
            </a:pPr>
            <a:r>
              <a:rPr lang="en-US" altLang="en-US" sz="1700" dirty="0">
                <a:latin typeface="Comic Sans MS"/>
                <a:cs typeface="Comic Sans MS"/>
              </a:rPr>
              <a:t>Name: 	Marion Tinsley</a:t>
            </a:r>
          </a:p>
          <a:p>
            <a:pPr eaLnBrk="0" hangingPunct="0">
              <a:tabLst>
                <a:tab pos="1422400" algn="l"/>
              </a:tabLst>
            </a:pPr>
            <a:r>
              <a:rPr lang="en-US" altLang="en-US" sz="1700" dirty="0">
                <a:latin typeface="Comic Sans MS"/>
                <a:cs typeface="Comic Sans MS"/>
              </a:rPr>
              <a:t>Profession:	Teach mathematics</a:t>
            </a:r>
          </a:p>
          <a:p>
            <a:pPr eaLnBrk="0" hangingPunct="0">
              <a:tabLst>
                <a:tab pos="1422400" algn="l"/>
              </a:tabLst>
            </a:pPr>
            <a:r>
              <a:rPr lang="en-US" altLang="en-US" sz="1700" dirty="0">
                <a:latin typeface="Comic Sans MS"/>
                <a:cs typeface="Comic Sans MS"/>
              </a:rPr>
              <a:t>Hobby: 	Checkers</a:t>
            </a:r>
          </a:p>
          <a:p>
            <a:pPr eaLnBrk="0" hangingPunct="0">
              <a:tabLst>
                <a:tab pos="1422400" algn="l"/>
              </a:tabLst>
            </a:pPr>
            <a:r>
              <a:rPr lang="en-US" altLang="en-US" sz="1700" dirty="0">
                <a:latin typeface="Comic Sans MS"/>
                <a:cs typeface="Comic Sans MS"/>
              </a:rPr>
              <a:t>Record: 	Over 42 years 	loses only 3 games 	of checkers</a:t>
            </a:r>
          </a:p>
          <a:p>
            <a:pPr eaLnBrk="0" hangingPunct="0">
              <a:tabLst>
                <a:tab pos="1422400" algn="l"/>
              </a:tabLst>
            </a:pPr>
            <a:r>
              <a:rPr lang="en-US" altLang="en-US" sz="1700" dirty="0">
                <a:latin typeface="Comic Sans MS"/>
                <a:cs typeface="Comic Sans MS"/>
              </a:rPr>
              <a:t>World champion for over 40  </a:t>
            </a:r>
            <a:br>
              <a:rPr lang="en-US" altLang="en-US" sz="1700" dirty="0">
                <a:latin typeface="Comic Sans MS"/>
                <a:cs typeface="Comic Sans MS"/>
              </a:rPr>
            </a:br>
            <a:r>
              <a:rPr lang="en-US" altLang="en-US" sz="1700" dirty="0">
                <a:latin typeface="Comic Sans MS"/>
                <a:cs typeface="Comic Sans MS"/>
              </a:rPr>
              <a:t>years</a:t>
            </a:r>
          </a:p>
          <a:p>
            <a:pPr eaLnBrk="0" hangingPunct="0">
              <a:tabLst>
                <a:tab pos="1422400" algn="l"/>
              </a:tabLst>
            </a:pPr>
            <a:endParaRPr lang="en-US" altLang="en-US" sz="1700" dirty="0">
              <a:latin typeface="Comic Sans MS"/>
              <a:cs typeface="Comic Sans MS"/>
            </a:endParaRPr>
          </a:p>
          <a:p>
            <a:pPr eaLnBrk="0" hangingPunct="0">
              <a:tabLst>
                <a:tab pos="1422400" algn="l"/>
              </a:tabLst>
            </a:pPr>
            <a:r>
              <a:rPr lang="en-US" sz="1700" dirty="0">
                <a:latin typeface="Comic Sans MS"/>
                <a:cs typeface="Comic Sans MS"/>
              </a:rPr>
              <a:t>Checkers was solved in April 2007: from the standard starting position, both players can guarantee a draw with perfect play. This took 10</a:t>
            </a:r>
            <a:r>
              <a:rPr lang="en-US" sz="1700" baseline="30000" dirty="0">
                <a:latin typeface="Comic Sans MS"/>
                <a:cs typeface="Comic Sans MS"/>
              </a:rPr>
              <a:t>14</a:t>
            </a:r>
            <a:r>
              <a:rPr lang="en-US" sz="1700" dirty="0">
                <a:latin typeface="Comic Sans MS"/>
                <a:cs typeface="Comic Sans MS"/>
              </a:rPr>
              <a:t> calculations over 18 years. Checkers has a search space of size 5 × 10</a:t>
            </a:r>
            <a:r>
              <a:rPr lang="en-US" sz="1700" baseline="30000" dirty="0">
                <a:latin typeface="Comic Sans MS"/>
                <a:cs typeface="Comic Sans MS"/>
              </a:rPr>
              <a:t>20</a:t>
            </a:r>
            <a:r>
              <a:rPr lang="en-US" sz="1700" dirty="0">
                <a:latin typeface="Comic Sans MS"/>
                <a:cs typeface="Comic Sans MS"/>
              </a:rPr>
              <a:t> </a:t>
            </a:r>
          </a:p>
          <a:p>
            <a:pPr eaLnBrk="0" hangingPunct="0">
              <a:tabLst>
                <a:tab pos="1422400" algn="l"/>
              </a:tabLst>
            </a:pPr>
            <a:endParaRPr lang="en-US" altLang="en-US" sz="1700" dirty="0">
              <a:latin typeface="Comic Sans MS"/>
              <a:cs typeface="Comic Sans MS"/>
            </a:endParaRPr>
          </a:p>
        </p:txBody>
      </p:sp>
      <p:sp>
        <p:nvSpPr>
          <p:cNvPr id="216070" name="Text Box 6"/>
          <p:cNvSpPr txBox="1">
            <a:spLocks noChangeArrowheads="1"/>
          </p:cNvSpPr>
          <p:nvPr/>
        </p:nvSpPr>
        <p:spPr bwMode="auto">
          <a:xfrm>
            <a:off x="304800" y="5791200"/>
            <a:ext cx="8823249" cy="830997"/>
          </a:xfrm>
          <a:prstGeom prst="rect">
            <a:avLst/>
          </a:prstGeom>
          <a:noFill/>
          <a:ln w="9525">
            <a:noFill/>
            <a:miter lim="800000"/>
            <a:headEnd/>
            <a:tailEnd/>
          </a:ln>
          <a:effectLst/>
        </p:spPr>
        <p:txBody>
          <a:bodyPr wrap="none">
            <a:spAutoFit/>
          </a:bodyPr>
          <a:lstStyle/>
          <a:p>
            <a:r>
              <a:rPr lang="en-US" altLang="en-US" sz="2400" dirty="0">
                <a:solidFill>
                  <a:srgbClr val="FF3300"/>
                </a:solidFill>
                <a:latin typeface="Comic Sans MS" pitchFamily="66" charset="0"/>
              </a:rPr>
              <a:t>Mr. Tinsley suffered his 4th and 5th losses against Chinook </a:t>
            </a:r>
            <a:br>
              <a:rPr lang="en-US" altLang="en-US" sz="2400" dirty="0">
                <a:solidFill>
                  <a:srgbClr val="FF3300"/>
                </a:solidFill>
                <a:latin typeface="Comic Sans MS" pitchFamily="66" charset="0"/>
              </a:rPr>
            </a:br>
            <a:r>
              <a:rPr lang="en-US" altLang="en-US" sz="2400" dirty="0">
                <a:solidFill>
                  <a:srgbClr val="FF3300"/>
                </a:solidFill>
                <a:latin typeface="Comic Sans MS" pitchFamily="66" charset="0"/>
              </a:rPr>
              <a:t>(1990)</a:t>
            </a:r>
            <a:endParaRPr lang="en-US" sz="2400" dirty="0">
              <a:solidFill>
                <a:srgbClr val="FF3300"/>
              </a:solidFill>
              <a:latin typeface="Comic Sans MS" pitchFamily="66" charset="0"/>
            </a:endParaRPr>
          </a:p>
        </p:txBody>
      </p:sp>
      <p:sp>
        <p:nvSpPr>
          <p:cNvPr id="2" name="TextBox 1"/>
          <p:cNvSpPr txBox="1"/>
          <p:nvPr/>
        </p:nvSpPr>
        <p:spPr>
          <a:xfrm>
            <a:off x="10384971" y="5656217"/>
            <a:ext cx="184731" cy="369332"/>
          </a:xfrm>
          <a:prstGeom prst="rect">
            <a:avLst/>
          </a:prstGeom>
          <a:noFill/>
        </p:spPr>
        <p:txBody>
          <a:bodyPr wrap="none" rtlCol="0">
            <a:spAutoFit/>
          </a:bodyPr>
          <a:lstStyle/>
          <a:p>
            <a:endParaRPr lang="en-US" dirty="0"/>
          </a:p>
        </p:txBody>
      </p:sp>
      <p:sp>
        <p:nvSpPr>
          <p:cNvPr id="3" name="Slide Number Placeholder 2"/>
          <p:cNvSpPr>
            <a:spLocks noGrp="1"/>
          </p:cNvSpPr>
          <p:nvPr>
            <p:ph type="sldNum" sz="quarter" idx="12"/>
          </p:nvPr>
        </p:nvSpPr>
        <p:spPr/>
        <p:txBody>
          <a:bodyPr/>
          <a:lstStyle/>
          <a:p>
            <a:fld id="{73789AEE-AE55-4B76-982A-B7515E955428}" type="slidenum">
              <a:rPr lang="en-US" smtClean="0"/>
              <a:pPr/>
              <a:t>70</a:t>
            </a:fld>
            <a:endParaRPr lang="en-US"/>
          </a:p>
        </p:txBody>
      </p:sp>
    </p:spTree>
    <p:custDataLst>
      <p:tags r:id="rId1"/>
    </p:custDataLst>
    <p:extLst>
      <p:ext uri="{BB962C8B-B14F-4D97-AF65-F5344CB8AC3E}">
        <p14:creationId xmlns:p14="http://schemas.microsoft.com/office/powerpoint/2010/main" val="1966998779"/>
      </p:ext>
    </p:extLst>
  </p:cSld>
  <p:clrMapOvr>
    <a:masterClrMapping/>
  </p:clrMapOvr>
  <mc:AlternateContent xmlns:mc="http://schemas.openxmlformats.org/markup-compatibility/2006" xmlns:p14="http://schemas.microsoft.com/office/powerpoint/2010/main">
    <mc:Choice Requires="p14">
      <p:transition spd="slow" p14:dur="2000" advTm="77300"/>
    </mc:Choice>
    <mc:Fallback xmlns="">
      <p:transition spd="slow" advTm="773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6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606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7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457200" y="304800"/>
            <a:ext cx="8229600" cy="1371600"/>
          </a:xfrm>
        </p:spPr>
        <p:txBody>
          <a:bodyPr/>
          <a:lstStyle/>
          <a:p>
            <a:r>
              <a:rPr lang="en-US" altLang="en-US" dirty="0"/>
              <a:t>Chinook</a:t>
            </a:r>
          </a:p>
        </p:txBody>
      </p:sp>
      <p:pic>
        <p:nvPicPr>
          <p:cNvPr id="217092" name="Picture 4"/>
          <p:cNvPicPr>
            <a:picLocks noGrp="1" noChangeAspect="1" noChangeArrowheads="1"/>
          </p:cNvPicPr>
          <p:nvPr>
            <p:ph sz="half" idx="1"/>
          </p:nvPr>
        </p:nvPicPr>
        <p:blipFill>
          <a:blip r:embed="rId2" cstate="print"/>
          <a:srcRect/>
          <a:stretch>
            <a:fillRect/>
          </a:stretch>
        </p:blipFill>
        <p:spPr>
          <a:xfrm>
            <a:off x="990600" y="1828800"/>
            <a:ext cx="6781800" cy="3810510"/>
          </a:xfrm>
        </p:spPr>
      </p:pic>
      <p:sp>
        <p:nvSpPr>
          <p:cNvPr id="217091" name="Rectangle 3"/>
          <p:cNvSpPr>
            <a:spLocks noGrp="1" noChangeArrowheads="1"/>
          </p:cNvSpPr>
          <p:nvPr>
            <p:ph type="body" sz="half" idx="2"/>
          </p:nvPr>
        </p:nvSpPr>
        <p:spPr>
          <a:xfrm>
            <a:off x="533400" y="5715000"/>
            <a:ext cx="8229600" cy="1143000"/>
          </a:xfrm>
        </p:spPr>
        <p:txBody>
          <a:bodyPr/>
          <a:lstStyle/>
          <a:p>
            <a:r>
              <a:rPr lang="en-US" altLang="en-US" dirty="0"/>
              <a:t>First computer to become official world champion of Checkers!</a:t>
            </a:r>
          </a:p>
        </p:txBody>
      </p:sp>
      <p:sp>
        <p:nvSpPr>
          <p:cNvPr id="2" name="Slide Number Placeholder 1"/>
          <p:cNvSpPr>
            <a:spLocks noGrp="1"/>
          </p:cNvSpPr>
          <p:nvPr>
            <p:ph type="sldNum" sz="quarter" idx="11"/>
          </p:nvPr>
        </p:nvSpPr>
        <p:spPr/>
        <p:txBody>
          <a:bodyPr/>
          <a:lstStyle/>
          <a:p>
            <a:fld id="{C117BD12-6826-44C9-B2AF-FF6DCD6AFE71}" type="slidenum">
              <a:rPr lang="en-US" smtClean="0"/>
              <a:pPr/>
              <a:t>71</a:t>
            </a:fld>
            <a:endParaRPr lang="en-US"/>
          </a:p>
        </p:txBody>
      </p:sp>
    </p:spTree>
    <p:extLst>
      <p:ext uri="{BB962C8B-B14F-4D97-AF65-F5344CB8AC3E}">
        <p14:creationId xmlns:p14="http://schemas.microsoft.com/office/powerpoint/2010/main" val="1438746775"/>
      </p:ext>
    </p:extLst>
  </p:cSld>
  <p:clrMapOvr>
    <a:masterClrMapping/>
  </p:clrMapOvr>
  <mc:AlternateContent xmlns:mc="http://schemas.openxmlformats.org/markup-compatibility/2006" xmlns:p14="http://schemas.microsoft.com/office/powerpoint/2010/main">
    <mc:Choice Requires="p14">
      <p:transition spd="slow" p14:dur="2000" advTm="9081"/>
    </mc:Choice>
    <mc:Fallback xmlns="">
      <p:transition spd="slow" advTm="9081"/>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a:xfrm>
            <a:off x="457200" y="-76200"/>
            <a:ext cx="7467600" cy="1143000"/>
          </a:xfrm>
        </p:spPr>
        <p:txBody>
          <a:bodyPr/>
          <a:lstStyle/>
          <a:p>
            <a:r>
              <a:rPr lang="en-US" altLang="en-US" dirty="0"/>
              <a:t>Chess: Kasparov vs. Deep Blue</a:t>
            </a:r>
          </a:p>
        </p:txBody>
      </p:sp>
      <p:sp>
        <p:nvSpPr>
          <p:cNvPr id="218115" name="Text Box 3"/>
          <p:cNvSpPr txBox="1">
            <a:spLocks noChangeArrowheads="1"/>
          </p:cNvSpPr>
          <p:nvPr/>
        </p:nvSpPr>
        <p:spPr bwMode="auto">
          <a:xfrm>
            <a:off x="685800" y="1752600"/>
            <a:ext cx="3429000" cy="3987800"/>
          </a:xfrm>
          <a:prstGeom prst="rect">
            <a:avLst/>
          </a:prstGeom>
          <a:noFill/>
          <a:ln w="9525">
            <a:noFill/>
            <a:miter lim="800000"/>
            <a:headEnd/>
            <a:tailEnd/>
          </a:ln>
          <a:effectLst/>
        </p:spPr>
        <p:txBody>
          <a:bodyPr>
            <a:spAutoFit/>
          </a:bodyPr>
          <a:lstStyle/>
          <a:p>
            <a:pPr eaLnBrk="0" hangingPunct="0"/>
            <a:r>
              <a:rPr lang="en-US" altLang="en-US" sz="2000" b="1">
                <a:latin typeface="Comic Sans MS" pitchFamily="66" charset="0"/>
              </a:rPr>
              <a:t>Kasparov</a:t>
            </a:r>
          </a:p>
          <a:p>
            <a:pPr eaLnBrk="0" hangingPunct="0"/>
            <a:endParaRPr lang="en-US" altLang="en-US" sz="2000">
              <a:latin typeface="Comic Sans MS" pitchFamily="66" charset="0"/>
            </a:endParaRPr>
          </a:p>
          <a:p>
            <a:pPr eaLnBrk="0" hangingPunct="0">
              <a:lnSpc>
                <a:spcPct val="120000"/>
              </a:lnSpc>
            </a:pPr>
            <a:r>
              <a:rPr lang="en-US" altLang="en-US" sz="2000">
                <a:latin typeface="Comic Sans MS" pitchFamily="66" charset="0"/>
              </a:rPr>
              <a:t>5’10” </a:t>
            </a:r>
          </a:p>
          <a:p>
            <a:pPr eaLnBrk="0" hangingPunct="0">
              <a:lnSpc>
                <a:spcPct val="120000"/>
              </a:lnSpc>
            </a:pPr>
            <a:r>
              <a:rPr lang="en-US" altLang="en-US" sz="2000">
                <a:latin typeface="Comic Sans MS" pitchFamily="66" charset="0"/>
              </a:rPr>
              <a:t>176 lbs </a:t>
            </a:r>
          </a:p>
          <a:p>
            <a:pPr eaLnBrk="0" hangingPunct="0">
              <a:lnSpc>
                <a:spcPct val="120000"/>
              </a:lnSpc>
            </a:pPr>
            <a:r>
              <a:rPr lang="en-US" altLang="en-US" sz="2000">
                <a:latin typeface="Comic Sans MS" pitchFamily="66" charset="0"/>
              </a:rPr>
              <a:t>34 years</a:t>
            </a:r>
          </a:p>
          <a:p>
            <a:pPr eaLnBrk="0" hangingPunct="0">
              <a:lnSpc>
                <a:spcPct val="120000"/>
              </a:lnSpc>
            </a:pPr>
            <a:r>
              <a:rPr lang="en-US" altLang="en-US" sz="2000">
                <a:latin typeface="Comic Sans MS" pitchFamily="66" charset="0"/>
              </a:rPr>
              <a:t>50 billion neurons</a:t>
            </a:r>
          </a:p>
          <a:p>
            <a:pPr eaLnBrk="0" hangingPunct="0">
              <a:lnSpc>
                <a:spcPct val="120000"/>
              </a:lnSpc>
            </a:pPr>
            <a:endParaRPr lang="en-US" altLang="en-US" sz="2000">
              <a:latin typeface="Comic Sans MS" pitchFamily="66" charset="0"/>
            </a:endParaRPr>
          </a:p>
          <a:p>
            <a:pPr eaLnBrk="0" hangingPunct="0">
              <a:lnSpc>
                <a:spcPct val="120000"/>
              </a:lnSpc>
            </a:pPr>
            <a:r>
              <a:rPr lang="en-US" altLang="en-US" sz="2000">
                <a:latin typeface="Comic Sans MS" pitchFamily="66" charset="0"/>
              </a:rPr>
              <a:t>2 pos/sec</a:t>
            </a:r>
          </a:p>
          <a:p>
            <a:pPr eaLnBrk="0" hangingPunct="0">
              <a:lnSpc>
                <a:spcPct val="120000"/>
              </a:lnSpc>
            </a:pPr>
            <a:r>
              <a:rPr lang="en-US" altLang="en-US" sz="2000">
                <a:latin typeface="Comic Sans MS" pitchFamily="66" charset="0"/>
              </a:rPr>
              <a:t>Extensive</a:t>
            </a:r>
          </a:p>
          <a:p>
            <a:pPr eaLnBrk="0" hangingPunct="0">
              <a:lnSpc>
                <a:spcPct val="120000"/>
              </a:lnSpc>
            </a:pPr>
            <a:r>
              <a:rPr lang="en-US" altLang="en-US" sz="2000">
                <a:latin typeface="Comic Sans MS" pitchFamily="66" charset="0"/>
              </a:rPr>
              <a:t>Electrical/chemical</a:t>
            </a:r>
          </a:p>
          <a:p>
            <a:pPr eaLnBrk="0" hangingPunct="0">
              <a:lnSpc>
                <a:spcPct val="120000"/>
              </a:lnSpc>
            </a:pPr>
            <a:r>
              <a:rPr lang="en-US" altLang="en-US" sz="2000">
                <a:latin typeface="Comic Sans MS" pitchFamily="66" charset="0"/>
              </a:rPr>
              <a:t>Enormous</a:t>
            </a:r>
          </a:p>
        </p:txBody>
      </p:sp>
      <p:sp>
        <p:nvSpPr>
          <p:cNvPr id="218116" name="Text Box 4"/>
          <p:cNvSpPr txBox="1">
            <a:spLocks noChangeArrowheads="1"/>
          </p:cNvSpPr>
          <p:nvPr/>
        </p:nvSpPr>
        <p:spPr bwMode="auto">
          <a:xfrm>
            <a:off x="2971800" y="1752600"/>
            <a:ext cx="2606675" cy="3987800"/>
          </a:xfrm>
          <a:prstGeom prst="rect">
            <a:avLst/>
          </a:prstGeom>
          <a:noFill/>
          <a:ln w="9525">
            <a:noFill/>
            <a:miter lim="800000"/>
            <a:headEnd/>
            <a:tailEnd/>
          </a:ln>
          <a:effectLst/>
        </p:spPr>
        <p:txBody>
          <a:bodyPr>
            <a:spAutoFit/>
          </a:bodyPr>
          <a:lstStyle/>
          <a:p>
            <a:pPr algn="ctr" eaLnBrk="0" hangingPunct="0"/>
            <a:endParaRPr lang="en-US" altLang="en-US" sz="2000" b="1" u="sng">
              <a:solidFill>
                <a:schemeClr val="accent2"/>
              </a:solidFill>
              <a:latin typeface="Comic Sans MS" pitchFamily="66" charset="0"/>
            </a:endParaRPr>
          </a:p>
          <a:p>
            <a:pPr algn="ctr" eaLnBrk="0" hangingPunct="0"/>
            <a:endParaRPr lang="en-US" altLang="en-US" sz="2000" b="1">
              <a:solidFill>
                <a:schemeClr val="accent2"/>
              </a:solidFill>
              <a:latin typeface="Comic Sans MS" pitchFamily="66" charset="0"/>
            </a:endParaRPr>
          </a:p>
          <a:p>
            <a:pPr algn="ctr" eaLnBrk="0" hangingPunct="0">
              <a:lnSpc>
                <a:spcPct val="120000"/>
              </a:lnSpc>
            </a:pPr>
            <a:r>
              <a:rPr lang="en-US" altLang="en-US" sz="2000" b="1">
                <a:solidFill>
                  <a:schemeClr val="accent2"/>
                </a:solidFill>
                <a:latin typeface="Comic Sans MS" pitchFamily="66" charset="0"/>
              </a:rPr>
              <a:t>Height</a:t>
            </a:r>
          </a:p>
          <a:p>
            <a:pPr algn="ctr" eaLnBrk="0" hangingPunct="0">
              <a:lnSpc>
                <a:spcPct val="120000"/>
              </a:lnSpc>
            </a:pPr>
            <a:r>
              <a:rPr lang="en-US" altLang="en-US" sz="2000" b="1">
                <a:solidFill>
                  <a:schemeClr val="accent2"/>
                </a:solidFill>
                <a:latin typeface="Comic Sans MS" pitchFamily="66" charset="0"/>
              </a:rPr>
              <a:t>Weight</a:t>
            </a:r>
          </a:p>
          <a:p>
            <a:pPr algn="ctr" eaLnBrk="0" hangingPunct="0">
              <a:lnSpc>
                <a:spcPct val="120000"/>
              </a:lnSpc>
            </a:pPr>
            <a:r>
              <a:rPr lang="en-US" altLang="en-US" sz="2000" b="1">
                <a:solidFill>
                  <a:schemeClr val="accent2"/>
                </a:solidFill>
                <a:latin typeface="Comic Sans MS" pitchFamily="66" charset="0"/>
              </a:rPr>
              <a:t>Age</a:t>
            </a:r>
          </a:p>
          <a:p>
            <a:pPr algn="ctr" eaLnBrk="0" hangingPunct="0">
              <a:lnSpc>
                <a:spcPct val="120000"/>
              </a:lnSpc>
            </a:pPr>
            <a:r>
              <a:rPr lang="en-US" altLang="en-US" sz="2000" b="1">
                <a:solidFill>
                  <a:schemeClr val="accent2"/>
                </a:solidFill>
                <a:latin typeface="Comic Sans MS" pitchFamily="66" charset="0"/>
              </a:rPr>
              <a:t>Computers</a:t>
            </a:r>
          </a:p>
          <a:p>
            <a:pPr algn="ctr" eaLnBrk="0" hangingPunct="0">
              <a:lnSpc>
                <a:spcPct val="120000"/>
              </a:lnSpc>
            </a:pPr>
            <a:endParaRPr lang="en-US" altLang="en-US" sz="2000" b="1">
              <a:solidFill>
                <a:schemeClr val="accent2"/>
              </a:solidFill>
              <a:latin typeface="Comic Sans MS" pitchFamily="66" charset="0"/>
            </a:endParaRPr>
          </a:p>
          <a:p>
            <a:pPr algn="ctr" eaLnBrk="0" hangingPunct="0">
              <a:lnSpc>
                <a:spcPct val="120000"/>
              </a:lnSpc>
            </a:pPr>
            <a:r>
              <a:rPr lang="en-US" altLang="en-US" sz="2000" b="1">
                <a:solidFill>
                  <a:schemeClr val="accent2"/>
                </a:solidFill>
                <a:latin typeface="Comic Sans MS" pitchFamily="66" charset="0"/>
              </a:rPr>
              <a:t>Speed</a:t>
            </a:r>
          </a:p>
          <a:p>
            <a:pPr algn="ctr" eaLnBrk="0" hangingPunct="0">
              <a:lnSpc>
                <a:spcPct val="120000"/>
              </a:lnSpc>
            </a:pPr>
            <a:r>
              <a:rPr lang="en-US" altLang="en-US" sz="2000" b="1">
                <a:solidFill>
                  <a:schemeClr val="accent2"/>
                </a:solidFill>
                <a:latin typeface="Comic Sans MS" pitchFamily="66" charset="0"/>
              </a:rPr>
              <a:t>Knowledge</a:t>
            </a:r>
          </a:p>
          <a:p>
            <a:pPr algn="ctr" eaLnBrk="0" hangingPunct="0">
              <a:lnSpc>
                <a:spcPct val="120000"/>
              </a:lnSpc>
            </a:pPr>
            <a:r>
              <a:rPr lang="en-US" altLang="en-US" sz="2000" b="1">
                <a:solidFill>
                  <a:schemeClr val="accent2"/>
                </a:solidFill>
                <a:latin typeface="Comic Sans MS" pitchFamily="66" charset="0"/>
              </a:rPr>
              <a:t>Power Source</a:t>
            </a:r>
          </a:p>
          <a:p>
            <a:pPr algn="ctr" eaLnBrk="0" hangingPunct="0">
              <a:lnSpc>
                <a:spcPct val="120000"/>
              </a:lnSpc>
            </a:pPr>
            <a:r>
              <a:rPr lang="en-US" altLang="en-US" sz="2000" b="1">
                <a:solidFill>
                  <a:schemeClr val="accent2"/>
                </a:solidFill>
                <a:latin typeface="Comic Sans MS" pitchFamily="66" charset="0"/>
              </a:rPr>
              <a:t>Ego</a:t>
            </a:r>
            <a:endParaRPr lang="en-US" altLang="en-US" sz="2000">
              <a:solidFill>
                <a:schemeClr val="accent2"/>
              </a:solidFill>
              <a:latin typeface="Comic Sans MS" pitchFamily="66" charset="0"/>
            </a:endParaRPr>
          </a:p>
        </p:txBody>
      </p:sp>
      <p:sp>
        <p:nvSpPr>
          <p:cNvPr id="218117" name="Text Box 5"/>
          <p:cNvSpPr txBox="1">
            <a:spLocks noChangeArrowheads="1"/>
          </p:cNvSpPr>
          <p:nvPr/>
        </p:nvSpPr>
        <p:spPr bwMode="auto">
          <a:xfrm>
            <a:off x="4800600" y="1752600"/>
            <a:ext cx="3597275" cy="4292600"/>
          </a:xfrm>
          <a:prstGeom prst="rect">
            <a:avLst/>
          </a:prstGeom>
          <a:noFill/>
          <a:ln w="9525">
            <a:noFill/>
            <a:miter lim="800000"/>
            <a:headEnd/>
            <a:tailEnd/>
          </a:ln>
          <a:effectLst/>
        </p:spPr>
        <p:txBody>
          <a:bodyPr>
            <a:spAutoFit/>
          </a:bodyPr>
          <a:lstStyle/>
          <a:p>
            <a:pPr algn="r" eaLnBrk="0" hangingPunct="0"/>
            <a:r>
              <a:rPr lang="en-US" altLang="en-US" sz="2000" b="1">
                <a:latin typeface="Comic Sans MS" pitchFamily="66" charset="0"/>
              </a:rPr>
              <a:t>Deep Blue</a:t>
            </a:r>
          </a:p>
          <a:p>
            <a:pPr algn="r" eaLnBrk="0" hangingPunct="0"/>
            <a:endParaRPr lang="en-US" altLang="en-US" sz="2000">
              <a:latin typeface="Comic Sans MS" pitchFamily="66" charset="0"/>
            </a:endParaRPr>
          </a:p>
          <a:p>
            <a:pPr algn="r" eaLnBrk="0" hangingPunct="0">
              <a:lnSpc>
                <a:spcPct val="120000"/>
              </a:lnSpc>
            </a:pPr>
            <a:r>
              <a:rPr lang="en-US" altLang="en-US" sz="2000">
                <a:latin typeface="Comic Sans MS" pitchFamily="66" charset="0"/>
              </a:rPr>
              <a:t>6’ 5”</a:t>
            </a:r>
          </a:p>
          <a:p>
            <a:pPr algn="r" eaLnBrk="0" hangingPunct="0">
              <a:lnSpc>
                <a:spcPct val="120000"/>
              </a:lnSpc>
            </a:pPr>
            <a:r>
              <a:rPr lang="en-US" altLang="en-US" sz="2000">
                <a:latin typeface="Comic Sans MS" pitchFamily="66" charset="0"/>
              </a:rPr>
              <a:t>2,400 lbs</a:t>
            </a:r>
          </a:p>
          <a:p>
            <a:pPr algn="r" eaLnBrk="0" hangingPunct="0">
              <a:lnSpc>
                <a:spcPct val="120000"/>
              </a:lnSpc>
            </a:pPr>
            <a:r>
              <a:rPr lang="en-US" altLang="en-US" sz="2000">
                <a:latin typeface="Comic Sans MS" pitchFamily="66" charset="0"/>
              </a:rPr>
              <a:t>4 years</a:t>
            </a:r>
          </a:p>
          <a:p>
            <a:pPr algn="r" eaLnBrk="0" hangingPunct="0">
              <a:lnSpc>
                <a:spcPct val="120000"/>
              </a:lnSpc>
            </a:pPr>
            <a:r>
              <a:rPr lang="en-US" sz="2000">
                <a:latin typeface="Comic Sans MS" pitchFamily="66" charset="0"/>
              </a:rPr>
              <a:t>32 RISC processors </a:t>
            </a:r>
            <a:br>
              <a:rPr lang="en-US" sz="2000">
                <a:latin typeface="Comic Sans MS" pitchFamily="66" charset="0"/>
              </a:rPr>
            </a:br>
            <a:r>
              <a:rPr lang="en-US" sz="2000">
                <a:latin typeface="Comic Sans MS" pitchFamily="66" charset="0"/>
              </a:rPr>
              <a:t>+ 256 VLSI chess engines</a:t>
            </a:r>
            <a:endParaRPr lang="en-US" altLang="en-US" sz="2400">
              <a:latin typeface="Comic Sans MS" pitchFamily="66" charset="0"/>
            </a:endParaRPr>
          </a:p>
          <a:p>
            <a:pPr algn="r" eaLnBrk="0" hangingPunct="0">
              <a:lnSpc>
                <a:spcPct val="120000"/>
              </a:lnSpc>
            </a:pPr>
            <a:r>
              <a:rPr lang="en-US" altLang="en-US" sz="2000">
                <a:latin typeface="Comic Sans MS" pitchFamily="66" charset="0"/>
              </a:rPr>
              <a:t>200,000,000 pos/sec</a:t>
            </a:r>
          </a:p>
          <a:p>
            <a:pPr algn="r" eaLnBrk="0" hangingPunct="0">
              <a:lnSpc>
                <a:spcPct val="120000"/>
              </a:lnSpc>
            </a:pPr>
            <a:r>
              <a:rPr lang="en-US" altLang="en-US" sz="2000">
                <a:latin typeface="Comic Sans MS" pitchFamily="66" charset="0"/>
              </a:rPr>
              <a:t>Primitive</a:t>
            </a:r>
          </a:p>
          <a:p>
            <a:pPr algn="r" eaLnBrk="0" hangingPunct="0">
              <a:lnSpc>
                <a:spcPct val="120000"/>
              </a:lnSpc>
            </a:pPr>
            <a:r>
              <a:rPr lang="en-US" altLang="en-US" sz="2000">
                <a:latin typeface="Comic Sans MS" pitchFamily="66" charset="0"/>
              </a:rPr>
              <a:t>Electrical</a:t>
            </a:r>
          </a:p>
          <a:p>
            <a:pPr algn="r" eaLnBrk="0" hangingPunct="0">
              <a:lnSpc>
                <a:spcPct val="120000"/>
              </a:lnSpc>
            </a:pPr>
            <a:r>
              <a:rPr lang="en-US" altLang="en-US" sz="2000">
                <a:latin typeface="Comic Sans MS" pitchFamily="66" charset="0"/>
              </a:rPr>
              <a:t>None</a:t>
            </a:r>
          </a:p>
          <a:p>
            <a:pPr algn="r" eaLnBrk="0" hangingPunct="0"/>
            <a:endParaRPr lang="en-US" altLang="en-US" sz="2000">
              <a:latin typeface="Comic Sans MS" pitchFamily="66" charset="0"/>
            </a:endParaRPr>
          </a:p>
        </p:txBody>
      </p:sp>
      <p:sp>
        <p:nvSpPr>
          <p:cNvPr id="218118" name="Text Box 6"/>
          <p:cNvSpPr txBox="1">
            <a:spLocks noChangeArrowheads="1"/>
          </p:cNvSpPr>
          <p:nvPr/>
        </p:nvSpPr>
        <p:spPr bwMode="auto">
          <a:xfrm>
            <a:off x="76200" y="6519863"/>
            <a:ext cx="2116138" cy="336550"/>
          </a:xfrm>
          <a:prstGeom prst="rect">
            <a:avLst/>
          </a:prstGeom>
          <a:noFill/>
          <a:ln w="9525">
            <a:noFill/>
            <a:miter lim="800000"/>
            <a:headEnd/>
            <a:tailEnd/>
          </a:ln>
          <a:effectLst/>
        </p:spPr>
        <p:txBody>
          <a:bodyPr wrap="none">
            <a:spAutoFit/>
          </a:bodyPr>
          <a:lstStyle/>
          <a:p>
            <a:r>
              <a:rPr lang="en-US" sz="1600">
                <a:solidFill>
                  <a:schemeClr val="hlink"/>
                </a:solidFill>
                <a:latin typeface="Comic Sans MS" pitchFamily="66" charset="0"/>
              </a:rPr>
              <a:t>Jonathan Schaeffer</a:t>
            </a:r>
          </a:p>
        </p:txBody>
      </p:sp>
      <p:pic>
        <p:nvPicPr>
          <p:cNvPr id="218119" name="Picture 7" descr="deepblue"/>
          <p:cNvPicPr>
            <a:picLocks noChangeAspect="1" noChangeArrowheads="1"/>
          </p:cNvPicPr>
          <p:nvPr/>
        </p:nvPicPr>
        <p:blipFill>
          <a:blip r:embed="rId3" cstate="print"/>
          <a:srcRect/>
          <a:stretch>
            <a:fillRect/>
          </a:stretch>
        </p:blipFill>
        <p:spPr bwMode="auto">
          <a:xfrm>
            <a:off x="3352800" y="1143000"/>
            <a:ext cx="1922463" cy="1303338"/>
          </a:xfrm>
          <a:prstGeom prst="rect">
            <a:avLst/>
          </a:prstGeom>
          <a:noFill/>
        </p:spPr>
      </p:pic>
      <p:sp>
        <p:nvSpPr>
          <p:cNvPr id="218120" name="Line 8"/>
          <p:cNvSpPr>
            <a:spLocks noChangeShapeType="1"/>
          </p:cNvSpPr>
          <p:nvPr/>
        </p:nvSpPr>
        <p:spPr bwMode="auto">
          <a:xfrm>
            <a:off x="609600" y="2286000"/>
            <a:ext cx="7848600" cy="0"/>
          </a:xfrm>
          <a:prstGeom prst="line">
            <a:avLst/>
          </a:prstGeom>
          <a:noFill/>
          <a:ln w="9525">
            <a:solidFill>
              <a:schemeClr val="tx1"/>
            </a:solidFill>
            <a:round/>
            <a:headEnd/>
            <a:tailEnd/>
          </a:ln>
          <a:effectLst/>
        </p:spPr>
        <p:txBody>
          <a:bodyPr wrap="none"/>
          <a:lstStyle/>
          <a:p>
            <a:endParaRPr lang="en-US"/>
          </a:p>
        </p:txBody>
      </p:sp>
      <p:sp>
        <p:nvSpPr>
          <p:cNvPr id="218121" name="Rectangle 9"/>
          <p:cNvSpPr>
            <a:spLocks noChangeArrowheads="1"/>
          </p:cNvSpPr>
          <p:nvPr/>
        </p:nvSpPr>
        <p:spPr bwMode="auto">
          <a:xfrm>
            <a:off x="914400" y="5867400"/>
            <a:ext cx="7620000" cy="457200"/>
          </a:xfrm>
          <a:prstGeom prst="rect">
            <a:avLst/>
          </a:prstGeom>
          <a:noFill/>
          <a:ln w="9525">
            <a:noFill/>
            <a:miter lim="800000"/>
            <a:headEnd/>
            <a:tailEnd/>
          </a:ln>
          <a:effectLst/>
        </p:spPr>
        <p:txBody>
          <a:bodyPr>
            <a:spAutoFit/>
          </a:bodyPr>
          <a:lstStyle/>
          <a:p>
            <a:r>
              <a:rPr lang="en-US" sz="2400">
                <a:solidFill>
                  <a:srgbClr val="FF3300"/>
                </a:solidFill>
                <a:latin typeface="Comic Sans MS" pitchFamily="66" charset="0"/>
              </a:rPr>
              <a:t>1997: Deep Blue wins by 3 wins, 1 loss, and 2 draws</a:t>
            </a:r>
          </a:p>
        </p:txBody>
      </p:sp>
      <p:sp>
        <p:nvSpPr>
          <p:cNvPr id="2" name="Slide Number Placeholder 1"/>
          <p:cNvSpPr>
            <a:spLocks noGrp="1"/>
          </p:cNvSpPr>
          <p:nvPr>
            <p:ph type="sldNum" sz="quarter" idx="12"/>
          </p:nvPr>
        </p:nvSpPr>
        <p:spPr/>
        <p:txBody>
          <a:bodyPr/>
          <a:lstStyle/>
          <a:p>
            <a:fld id="{73789AEE-AE55-4B76-982A-B7515E955428}" type="slidenum">
              <a:rPr lang="en-US" smtClean="0"/>
              <a:pPr/>
              <a:t>72</a:t>
            </a:fld>
            <a:endParaRPr lang="en-US"/>
          </a:p>
        </p:txBody>
      </p:sp>
    </p:spTree>
    <p:extLst>
      <p:ext uri="{BB962C8B-B14F-4D97-AF65-F5344CB8AC3E}">
        <p14:creationId xmlns:p14="http://schemas.microsoft.com/office/powerpoint/2010/main" val="351182205"/>
      </p:ext>
    </p:extLst>
  </p:cSld>
  <p:clrMapOvr>
    <a:masterClrMapping/>
  </p:clrMapOvr>
  <mc:AlternateContent xmlns:mc="http://schemas.openxmlformats.org/markup-compatibility/2006" xmlns:p14="http://schemas.microsoft.com/office/powerpoint/2010/main">
    <mc:Choice Requires="p14">
      <p:transition spd="slow" p14:dur="2000" advTm="45267"/>
    </mc:Choice>
    <mc:Fallback xmlns="">
      <p:transition spd="slow" advTm="45267"/>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p:txBody>
          <a:bodyPr/>
          <a:lstStyle/>
          <a:p>
            <a:r>
              <a:rPr lang="en-US"/>
              <a:t>Chess: Kasparov vs. Deep Junior</a:t>
            </a:r>
          </a:p>
        </p:txBody>
      </p:sp>
      <p:pic>
        <p:nvPicPr>
          <p:cNvPr id="350212" name="Picture 4" descr="ap_kasparov2_day2_f"/>
          <p:cNvPicPr>
            <a:picLocks noChangeAspect="1" noChangeArrowheads="1"/>
          </p:cNvPicPr>
          <p:nvPr/>
        </p:nvPicPr>
        <p:blipFill>
          <a:blip r:embed="rId2" cstate="print"/>
          <a:srcRect/>
          <a:stretch>
            <a:fillRect/>
          </a:stretch>
        </p:blipFill>
        <p:spPr bwMode="auto">
          <a:xfrm>
            <a:off x="304800" y="2044700"/>
            <a:ext cx="4495800" cy="3238500"/>
          </a:xfrm>
          <a:prstGeom prst="rect">
            <a:avLst/>
          </a:prstGeom>
          <a:noFill/>
        </p:spPr>
      </p:pic>
      <p:sp>
        <p:nvSpPr>
          <p:cNvPr id="350213" name="Text Box 5"/>
          <p:cNvSpPr txBox="1">
            <a:spLocks noChangeArrowheads="1"/>
          </p:cNvSpPr>
          <p:nvPr/>
        </p:nvSpPr>
        <p:spPr bwMode="auto">
          <a:xfrm>
            <a:off x="1066800" y="5943600"/>
            <a:ext cx="7018338" cy="457200"/>
          </a:xfrm>
          <a:prstGeom prst="rect">
            <a:avLst/>
          </a:prstGeom>
          <a:noFill/>
          <a:ln w="19050" algn="ctr">
            <a:noFill/>
            <a:miter lim="800000"/>
            <a:headEnd/>
            <a:tailEnd/>
          </a:ln>
          <a:effectLst/>
        </p:spPr>
        <p:txBody>
          <a:bodyPr>
            <a:spAutoFit/>
          </a:bodyPr>
          <a:lstStyle/>
          <a:p>
            <a:pPr algn="ctr">
              <a:spcBef>
                <a:spcPct val="50000"/>
              </a:spcBef>
            </a:pPr>
            <a:r>
              <a:rPr lang="en-US" sz="2400">
                <a:solidFill>
                  <a:srgbClr val="FF3300"/>
                </a:solidFill>
                <a:latin typeface="Comic Sans MS" pitchFamily="66" charset="0"/>
              </a:rPr>
              <a:t>August 2, 2003: Match ends in a 3/3 tie!</a:t>
            </a:r>
          </a:p>
        </p:txBody>
      </p:sp>
      <p:sp>
        <p:nvSpPr>
          <p:cNvPr id="350214" name="Text Box 6"/>
          <p:cNvSpPr txBox="1">
            <a:spLocks noChangeArrowheads="1"/>
          </p:cNvSpPr>
          <p:nvPr/>
        </p:nvSpPr>
        <p:spPr bwMode="auto">
          <a:xfrm>
            <a:off x="4800600" y="2286000"/>
            <a:ext cx="3597275" cy="2162175"/>
          </a:xfrm>
          <a:prstGeom prst="rect">
            <a:avLst/>
          </a:prstGeom>
          <a:noFill/>
          <a:ln w="9525">
            <a:noFill/>
            <a:miter lim="800000"/>
            <a:headEnd/>
            <a:tailEnd/>
          </a:ln>
          <a:effectLst/>
        </p:spPr>
        <p:txBody>
          <a:bodyPr>
            <a:spAutoFit/>
          </a:bodyPr>
          <a:lstStyle/>
          <a:p>
            <a:pPr algn="r" eaLnBrk="0" hangingPunct="0"/>
            <a:r>
              <a:rPr lang="en-US" altLang="en-US" sz="2000" b="1">
                <a:latin typeface="Comic Sans MS" pitchFamily="66" charset="0"/>
              </a:rPr>
              <a:t>Deep Junior</a:t>
            </a:r>
          </a:p>
          <a:p>
            <a:pPr algn="r" eaLnBrk="0" hangingPunct="0">
              <a:lnSpc>
                <a:spcPct val="120000"/>
              </a:lnSpc>
            </a:pPr>
            <a:endParaRPr lang="en-US" sz="2000">
              <a:latin typeface="Comic Sans MS" pitchFamily="66" charset="0"/>
            </a:endParaRPr>
          </a:p>
          <a:p>
            <a:pPr algn="r" eaLnBrk="0" hangingPunct="0">
              <a:lnSpc>
                <a:spcPct val="120000"/>
              </a:lnSpc>
            </a:pPr>
            <a:r>
              <a:rPr lang="en-US" sz="2000">
                <a:latin typeface="Comic Sans MS" pitchFamily="66" charset="0"/>
              </a:rPr>
              <a:t>8 CPU, 8 GB RAM, Win 2000 </a:t>
            </a:r>
            <a:endParaRPr lang="en-US" altLang="en-US" sz="2400">
              <a:latin typeface="Comic Sans MS" pitchFamily="66" charset="0"/>
            </a:endParaRPr>
          </a:p>
          <a:p>
            <a:pPr algn="r" eaLnBrk="0" hangingPunct="0">
              <a:lnSpc>
                <a:spcPct val="120000"/>
              </a:lnSpc>
            </a:pPr>
            <a:r>
              <a:rPr lang="en-US" altLang="en-US" sz="2000">
                <a:latin typeface="Comic Sans MS" pitchFamily="66" charset="0"/>
              </a:rPr>
              <a:t>2,000,000 pos/sec</a:t>
            </a:r>
          </a:p>
          <a:p>
            <a:pPr algn="r" eaLnBrk="0" hangingPunct="0">
              <a:lnSpc>
                <a:spcPct val="120000"/>
              </a:lnSpc>
            </a:pPr>
            <a:r>
              <a:rPr lang="en-US" altLang="en-US" sz="2000">
                <a:latin typeface="Comic Sans MS" pitchFamily="66" charset="0"/>
              </a:rPr>
              <a:t>Available at $100</a:t>
            </a:r>
          </a:p>
          <a:p>
            <a:pPr algn="r" eaLnBrk="0" hangingPunct="0"/>
            <a:endParaRPr lang="en-US" altLang="en-US" sz="2000">
              <a:latin typeface="Comic Sans MS" pitchFamily="66" charset="0"/>
            </a:endParaRPr>
          </a:p>
        </p:txBody>
      </p:sp>
      <p:sp>
        <p:nvSpPr>
          <p:cNvPr id="2" name="Slide Number Placeholder 1"/>
          <p:cNvSpPr>
            <a:spLocks noGrp="1"/>
          </p:cNvSpPr>
          <p:nvPr>
            <p:ph type="sldNum" sz="quarter" idx="12"/>
          </p:nvPr>
        </p:nvSpPr>
        <p:spPr/>
        <p:txBody>
          <a:bodyPr/>
          <a:lstStyle/>
          <a:p>
            <a:fld id="{73789AEE-AE55-4B76-982A-B7515E955428}" type="slidenum">
              <a:rPr lang="en-US" smtClean="0"/>
              <a:pPr/>
              <a:t>73</a:t>
            </a:fld>
            <a:endParaRPr lang="en-US"/>
          </a:p>
        </p:txBody>
      </p:sp>
    </p:spTree>
    <p:extLst>
      <p:ext uri="{BB962C8B-B14F-4D97-AF65-F5344CB8AC3E}">
        <p14:creationId xmlns:p14="http://schemas.microsoft.com/office/powerpoint/2010/main" val="1032810735"/>
      </p:ext>
    </p:extLst>
  </p:cSld>
  <p:clrMapOvr>
    <a:masterClrMapping/>
  </p:clrMapOvr>
  <mc:AlternateContent xmlns:mc="http://schemas.openxmlformats.org/markup-compatibility/2006" xmlns:p14="http://schemas.microsoft.com/office/powerpoint/2010/main">
    <mc:Choice Requires="p14">
      <p:transition spd="slow" p14:dur="2000" advTm="34040"/>
    </mc:Choice>
    <mc:Fallback xmlns="">
      <p:transition spd="slow" advTm="3404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normAutofit fontScale="90000"/>
          </a:bodyPr>
          <a:lstStyle/>
          <a:p>
            <a:r>
              <a:rPr lang="en-US" altLang="en-US" dirty="0"/>
              <a:t>Othello (</a:t>
            </a:r>
            <a:r>
              <a:rPr lang="en-US" altLang="en-US" dirty="0" err="1"/>
              <a:t>Reversi</a:t>
            </a:r>
            <a:r>
              <a:rPr lang="en-US" altLang="en-US" dirty="0"/>
              <a:t>): </a:t>
            </a:r>
            <a:br>
              <a:rPr lang="en-US" altLang="en-US" dirty="0"/>
            </a:br>
            <a:r>
              <a:rPr lang="en-US" altLang="en-US" i="1" dirty="0"/>
              <a:t>Murakami vs. </a:t>
            </a:r>
            <a:r>
              <a:rPr lang="en-US" altLang="en-US" i="1" dirty="0" err="1"/>
              <a:t>Logistello</a:t>
            </a:r>
            <a:endParaRPr lang="en-US" altLang="en-US" i="1" dirty="0"/>
          </a:p>
        </p:txBody>
      </p:sp>
      <p:pic>
        <p:nvPicPr>
          <p:cNvPr id="222211" name="Picture 3"/>
          <p:cNvPicPr>
            <a:picLocks noChangeAspect="1" noChangeArrowheads="1"/>
          </p:cNvPicPr>
          <p:nvPr/>
        </p:nvPicPr>
        <p:blipFill>
          <a:blip r:embed="rId2" cstate="print"/>
          <a:srcRect/>
          <a:stretch>
            <a:fillRect/>
          </a:stretch>
        </p:blipFill>
        <p:spPr bwMode="auto">
          <a:xfrm>
            <a:off x="533400" y="2743200"/>
            <a:ext cx="3733800" cy="2392363"/>
          </a:xfrm>
          <a:prstGeom prst="rect">
            <a:avLst/>
          </a:prstGeom>
          <a:noFill/>
        </p:spPr>
      </p:pic>
      <p:sp>
        <p:nvSpPr>
          <p:cNvPr id="222212" name="Text Box 4"/>
          <p:cNvSpPr txBox="1">
            <a:spLocks noChangeArrowheads="1"/>
          </p:cNvSpPr>
          <p:nvPr/>
        </p:nvSpPr>
        <p:spPr bwMode="auto">
          <a:xfrm>
            <a:off x="4267200" y="4267200"/>
            <a:ext cx="4648200" cy="822325"/>
          </a:xfrm>
          <a:prstGeom prst="rect">
            <a:avLst/>
          </a:prstGeom>
          <a:noFill/>
          <a:ln w="9525">
            <a:noFill/>
            <a:miter lim="800000"/>
            <a:headEnd/>
            <a:tailEnd/>
          </a:ln>
          <a:effectLst/>
        </p:spPr>
        <p:txBody>
          <a:bodyPr>
            <a:spAutoFit/>
          </a:bodyPr>
          <a:lstStyle/>
          <a:p>
            <a:pPr eaLnBrk="0" hangingPunct="0"/>
            <a:r>
              <a:rPr lang="en-US" altLang="en-US" sz="2400">
                <a:latin typeface="Comic Sans MS" pitchFamily="66" charset="0"/>
              </a:rPr>
              <a:t>Takeshi Murakami</a:t>
            </a:r>
          </a:p>
          <a:p>
            <a:pPr eaLnBrk="0" hangingPunct="0"/>
            <a:r>
              <a:rPr lang="en-US" altLang="en-US" sz="2400">
                <a:latin typeface="Comic Sans MS" pitchFamily="66" charset="0"/>
              </a:rPr>
              <a:t>World Othello Champion</a:t>
            </a:r>
          </a:p>
        </p:txBody>
      </p:sp>
      <p:pic>
        <p:nvPicPr>
          <p:cNvPr id="222214" name="Picture 6"/>
          <p:cNvPicPr>
            <a:picLocks noChangeAspect="1" noChangeArrowheads="1"/>
          </p:cNvPicPr>
          <p:nvPr/>
        </p:nvPicPr>
        <p:blipFill>
          <a:blip r:embed="rId3" cstate="print"/>
          <a:srcRect/>
          <a:stretch>
            <a:fillRect/>
          </a:stretch>
        </p:blipFill>
        <p:spPr bwMode="auto">
          <a:xfrm>
            <a:off x="5638800" y="1738312"/>
            <a:ext cx="2209800" cy="2192338"/>
          </a:xfrm>
          <a:prstGeom prst="rect">
            <a:avLst/>
          </a:prstGeom>
          <a:noFill/>
        </p:spPr>
      </p:pic>
      <p:sp>
        <p:nvSpPr>
          <p:cNvPr id="222215" name="Text Box 7"/>
          <p:cNvSpPr txBox="1">
            <a:spLocks noChangeArrowheads="1"/>
          </p:cNvSpPr>
          <p:nvPr/>
        </p:nvSpPr>
        <p:spPr bwMode="auto">
          <a:xfrm>
            <a:off x="1066800" y="5562600"/>
            <a:ext cx="7212013" cy="822325"/>
          </a:xfrm>
          <a:prstGeom prst="rect">
            <a:avLst/>
          </a:prstGeom>
          <a:noFill/>
          <a:ln w="9525">
            <a:noFill/>
            <a:miter lim="800000"/>
            <a:headEnd/>
            <a:tailEnd/>
          </a:ln>
          <a:effectLst/>
        </p:spPr>
        <p:txBody>
          <a:bodyPr wrap="none">
            <a:spAutoFit/>
          </a:bodyPr>
          <a:lstStyle/>
          <a:p>
            <a:r>
              <a:rPr lang="en-US" sz="2400">
                <a:solidFill>
                  <a:srgbClr val="FF3300"/>
                </a:solidFill>
                <a:latin typeface="Comic Sans MS" pitchFamily="66" charset="0"/>
              </a:rPr>
              <a:t>1997: The Logistello software crushed Murakami </a:t>
            </a:r>
            <a:br>
              <a:rPr lang="en-US" sz="2400">
                <a:solidFill>
                  <a:srgbClr val="FF3300"/>
                </a:solidFill>
                <a:latin typeface="Comic Sans MS" pitchFamily="66" charset="0"/>
              </a:rPr>
            </a:br>
            <a:r>
              <a:rPr lang="en-US" sz="2400">
                <a:solidFill>
                  <a:srgbClr val="FF3300"/>
                </a:solidFill>
                <a:latin typeface="Comic Sans MS" pitchFamily="66" charset="0"/>
              </a:rPr>
              <a:t>by 6 games to 0</a:t>
            </a:r>
          </a:p>
        </p:txBody>
      </p:sp>
      <p:sp>
        <p:nvSpPr>
          <p:cNvPr id="2" name="Slide Number Placeholder 1"/>
          <p:cNvSpPr>
            <a:spLocks noGrp="1"/>
          </p:cNvSpPr>
          <p:nvPr>
            <p:ph type="sldNum" sz="quarter" idx="12"/>
          </p:nvPr>
        </p:nvSpPr>
        <p:spPr/>
        <p:txBody>
          <a:bodyPr/>
          <a:lstStyle/>
          <a:p>
            <a:fld id="{73789AEE-AE55-4B76-982A-B7515E955428}" type="slidenum">
              <a:rPr lang="en-US" smtClean="0"/>
              <a:pPr/>
              <a:t>74</a:t>
            </a:fld>
            <a:endParaRPr lang="en-US"/>
          </a:p>
        </p:txBody>
      </p:sp>
    </p:spTree>
    <p:extLst>
      <p:ext uri="{BB962C8B-B14F-4D97-AF65-F5344CB8AC3E}">
        <p14:creationId xmlns:p14="http://schemas.microsoft.com/office/powerpoint/2010/main" val="339704444"/>
      </p:ext>
    </p:extLst>
  </p:cSld>
  <p:clrMapOvr>
    <a:masterClrMapping/>
  </p:clrMapOvr>
  <mc:AlternateContent xmlns:mc="http://schemas.openxmlformats.org/markup-compatibility/2006" xmlns:p14="http://schemas.microsoft.com/office/powerpoint/2010/main">
    <mc:Choice Requires="p14">
      <p:transition spd="slow" p14:dur="2000" advTm="27005"/>
    </mc:Choice>
    <mc:Fallback xmlns="">
      <p:transition spd="slow" advTm="27005"/>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p:txBody>
          <a:bodyPr/>
          <a:lstStyle/>
          <a:p>
            <a:r>
              <a:rPr lang="en-US"/>
              <a:t>Secrets</a:t>
            </a:r>
          </a:p>
        </p:txBody>
      </p:sp>
      <p:sp>
        <p:nvSpPr>
          <p:cNvPr id="313347" name="Rectangle 3"/>
          <p:cNvSpPr>
            <a:spLocks noGrp="1" noChangeArrowheads="1"/>
          </p:cNvSpPr>
          <p:nvPr>
            <p:ph idx="1"/>
          </p:nvPr>
        </p:nvSpPr>
        <p:spPr/>
        <p:txBody>
          <a:bodyPr>
            <a:normAutofit fontScale="85000" lnSpcReduction="20000"/>
          </a:bodyPr>
          <a:lstStyle/>
          <a:p>
            <a:r>
              <a:rPr lang="en-US" dirty="0"/>
              <a:t>Many game programs are based on alpha-beta pruning + iterative deepening + transposition tables (hash tables containing </a:t>
            </a:r>
            <a:r>
              <a:rPr lang="en-US" dirty="0" err="1"/>
              <a:t>minimax</a:t>
            </a:r>
            <a:r>
              <a:rPr lang="en-US" dirty="0"/>
              <a:t> values) + huge databases + ...</a:t>
            </a:r>
            <a:br>
              <a:rPr lang="en-US" dirty="0"/>
            </a:br>
            <a:endParaRPr lang="en-US" dirty="0"/>
          </a:p>
          <a:p>
            <a:r>
              <a:rPr lang="en-US" dirty="0"/>
              <a:t>For instance, Chinook searched all checkers configurations with 8 pieces or less and created an endgame database of 444 billion board configurations</a:t>
            </a:r>
          </a:p>
          <a:p>
            <a:endParaRPr lang="en-US" dirty="0"/>
          </a:p>
          <a:p>
            <a:r>
              <a:rPr lang="en-US" dirty="0"/>
              <a:t>The methods are general, but their implementation is dramatically improved by many specifically tuned-up enhancements (e.g., the evaluation functions)</a:t>
            </a:r>
          </a:p>
        </p:txBody>
      </p:sp>
      <p:sp>
        <p:nvSpPr>
          <p:cNvPr id="2" name="Slide Number Placeholder 1"/>
          <p:cNvSpPr>
            <a:spLocks noGrp="1"/>
          </p:cNvSpPr>
          <p:nvPr>
            <p:ph type="sldNum" sz="quarter" idx="12"/>
          </p:nvPr>
        </p:nvSpPr>
        <p:spPr/>
        <p:txBody>
          <a:bodyPr/>
          <a:lstStyle/>
          <a:p>
            <a:fld id="{73789AEE-AE55-4B76-982A-B7515E955428}" type="slidenum">
              <a:rPr lang="en-US" smtClean="0"/>
              <a:pPr/>
              <a:t>75</a:t>
            </a:fld>
            <a:endParaRPr lang="en-US"/>
          </a:p>
        </p:txBody>
      </p:sp>
    </p:spTree>
    <p:custDataLst>
      <p:tags r:id="rId1"/>
    </p:custDataLst>
    <p:extLst>
      <p:ext uri="{BB962C8B-B14F-4D97-AF65-F5344CB8AC3E}">
        <p14:creationId xmlns:p14="http://schemas.microsoft.com/office/powerpoint/2010/main" val="1401056582"/>
      </p:ext>
    </p:extLst>
  </p:cSld>
  <p:clrMapOvr>
    <a:masterClrMapping/>
  </p:clrMapOvr>
  <mc:AlternateContent xmlns:mc="http://schemas.openxmlformats.org/markup-compatibility/2006" xmlns:p14="http://schemas.microsoft.com/office/powerpoint/2010/main">
    <mc:Choice Requires="p14">
      <p:transition spd="slow" p14:dur="2000" advTm="140365"/>
    </mc:Choice>
    <mc:Fallback xmlns="">
      <p:transition spd="slow" advTm="1403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3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33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33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7"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Milestone: Go (2016)</a:t>
            </a:r>
          </a:p>
        </p:txBody>
      </p:sp>
      <p:pic>
        <p:nvPicPr>
          <p:cNvPr id="4" name="Picture 3"/>
          <p:cNvPicPr>
            <a:picLocks noChangeAspect="1"/>
          </p:cNvPicPr>
          <p:nvPr/>
        </p:nvPicPr>
        <p:blipFill>
          <a:blip r:embed="rId3"/>
          <a:stretch>
            <a:fillRect/>
          </a:stretch>
        </p:blipFill>
        <p:spPr>
          <a:xfrm>
            <a:off x="457200" y="1417638"/>
            <a:ext cx="8159750" cy="4586639"/>
          </a:xfrm>
          <a:prstGeom prst="rect">
            <a:avLst/>
          </a:prstGeom>
        </p:spPr>
      </p:pic>
      <p:sp>
        <p:nvSpPr>
          <p:cNvPr id="5" name="Rectangle 4"/>
          <p:cNvSpPr/>
          <p:nvPr/>
        </p:nvSpPr>
        <p:spPr>
          <a:xfrm>
            <a:off x="2683452" y="6240095"/>
            <a:ext cx="5933498" cy="369332"/>
          </a:xfrm>
          <a:prstGeom prst="rect">
            <a:avLst/>
          </a:prstGeom>
        </p:spPr>
        <p:txBody>
          <a:bodyPr wrap="none">
            <a:spAutoFit/>
          </a:bodyPr>
          <a:lstStyle/>
          <a:p>
            <a:r>
              <a:rPr lang="en-US" dirty="0"/>
              <a:t>Google’s </a:t>
            </a:r>
            <a:r>
              <a:rPr lang="en-US" dirty="0" err="1"/>
              <a:t>AlphaGo</a:t>
            </a:r>
            <a:r>
              <a:rPr lang="en-US" dirty="0"/>
              <a:t> beats Lee </a:t>
            </a:r>
            <a:r>
              <a:rPr lang="en-US" dirty="0" err="1"/>
              <a:t>Sodol</a:t>
            </a:r>
            <a:r>
              <a:rPr lang="en-US" dirty="0"/>
              <a:t> (9-dan player), March 2016</a:t>
            </a:r>
          </a:p>
        </p:txBody>
      </p:sp>
    </p:spTree>
    <p:extLst>
      <p:ext uri="{BB962C8B-B14F-4D97-AF65-F5344CB8AC3E}">
        <p14:creationId xmlns:p14="http://schemas.microsoft.com/office/powerpoint/2010/main" val="1846201617"/>
      </p:ext>
    </p:extLst>
  </p:cSld>
  <p:clrMapOvr>
    <a:masterClrMapping/>
  </p:clrMapOvr>
  <mc:AlternateContent xmlns:mc="http://schemas.openxmlformats.org/markup-compatibility/2006" xmlns:p14="http://schemas.microsoft.com/office/powerpoint/2010/main">
    <mc:Choice Requires="p14">
      <p:transition spd="slow" p14:dur="2000" advTm="121679"/>
    </mc:Choice>
    <mc:Fallback xmlns="">
      <p:transition spd="slow" advTm="121679"/>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normAutofit/>
          </a:bodyPr>
          <a:lstStyle/>
          <a:p>
            <a:r>
              <a:rPr lang="en-US" altLang="en-US" sz="2800" b="1" dirty="0"/>
              <a:t>Perspective on Games: </a:t>
            </a:r>
            <a:r>
              <a:rPr lang="en-US" altLang="en-US" sz="2800" b="1" dirty="0">
                <a:solidFill>
                  <a:srgbClr val="A01E00"/>
                </a:solidFill>
              </a:rPr>
              <a:t>Con</a:t>
            </a:r>
            <a:r>
              <a:rPr lang="en-US" altLang="en-US" sz="2800" b="1" dirty="0">
                <a:solidFill>
                  <a:schemeClr val="accent2"/>
                </a:solidFill>
              </a:rPr>
              <a:t> and </a:t>
            </a:r>
            <a:r>
              <a:rPr lang="en-US" altLang="en-US" sz="2800" b="1" dirty="0">
                <a:solidFill>
                  <a:srgbClr val="006000"/>
                </a:solidFill>
              </a:rPr>
              <a:t>Pro</a:t>
            </a:r>
          </a:p>
        </p:txBody>
      </p:sp>
      <p:sp>
        <p:nvSpPr>
          <p:cNvPr id="228355" name="Text Box 3"/>
          <p:cNvSpPr txBox="1">
            <a:spLocks noChangeArrowheads="1"/>
          </p:cNvSpPr>
          <p:nvPr/>
        </p:nvSpPr>
        <p:spPr bwMode="auto">
          <a:xfrm>
            <a:off x="457200" y="1524000"/>
            <a:ext cx="4267200" cy="3629025"/>
          </a:xfrm>
          <a:prstGeom prst="rect">
            <a:avLst/>
          </a:prstGeom>
          <a:noFill/>
          <a:ln w="9525">
            <a:noFill/>
            <a:miter lim="800000"/>
            <a:headEnd/>
            <a:tailEnd/>
          </a:ln>
          <a:effectLst/>
        </p:spPr>
        <p:txBody>
          <a:bodyPr>
            <a:spAutoFit/>
          </a:bodyPr>
          <a:lstStyle/>
          <a:p>
            <a:pPr eaLnBrk="0" hangingPunct="0"/>
            <a:r>
              <a:rPr lang="en-US" altLang="en-US" sz="2000" dirty="0">
                <a:solidFill>
                  <a:srgbClr val="A01E00"/>
                </a:solidFill>
                <a:latin typeface="Comic Sans MS" pitchFamily="66" charset="0"/>
              </a:rPr>
              <a:t>Chess is the Drosophila of artificial intelligence. However, computer chess has developed much as genetics might have if the geneticists had concentrated their efforts starting in 1910 on breeding racing Drosophila. We would have some science, but mainly we would have very fast fruit flies.</a:t>
            </a:r>
          </a:p>
          <a:p>
            <a:pPr eaLnBrk="0" hangingPunct="0"/>
            <a:r>
              <a:rPr lang="en-US" altLang="en-US" sz="1600" dirty="0">
                <a:solidFill>
                  <a:srgbClr val="A01E00"/>
                </a:solidFill>
                <a:latin typeface="Comic Sans MS" pitchFamily="66" charset="0"/>
              </a:rPr>
              <a:t>						John McCarthy</a:t>
            </a:r>
          </a:p>
        </p:txBody>
      </p:sp>
      <p:sp>
        <p:nvSpPr>
          <p:cNvPr id="228357" name="Text Box 5"/>
          <p:cNvSpPr txBox="1">
            <a:spLocks noChangeArrowheads="1"/>
          </p:cNvSpPr>
          <p:nvPr/>
        </p:nvSpPr>
        <p:spPr bwMode="auto">
          <a:xfrm>
            <a:off x="5410200" y="1600200"/>
            <a:ext cx="3276600" cy="2105025"/>
          </a:xfrm>
          <a:prstGeom prst="rect">
            <a:avLst/>
          </a:prstGeom>
          <a:noFill/>
          <a:ln w="9525">
            <a:noFill/>
            <a:miter lim="800000"/>
            <a:headEnd/>
            <a:tailEnd/>
          </a:ln>
          <a:effectLst/>
        </p:spPr>
        <p:txBody>
          <a:bodyPr>
            <a:spAutoFit/>
          </a:bodyPr>
          <a:lstStyle/>
          <a:p>
            <a:pPr algn="r" eaLnBrk="0" hangingPunct="0"/>
            <a:r>
              <a:rPr lang="en-US" altLang="en-US" sz="2000" dirty="0">
                <a:solidFill>
                  <a:srgbClr val="006000"/>
                </a:solidFill>
                <a:latin typeface="Comic Sans MS" pitchFamily="66" charset="0"/>
              </a:rPr>
              <a:t>Saying Deep Blue doesn’t really think about chess is like saying an airplane doesn't really fly because it doesn't flap its wings.</a:t>
            </a:r>
          </a:p>
          <a:p>
            <a:pPr algn="r" eaLnBrk="0" hangingPunct="0"/>
            <a:r>
              <a:rPr lang="en-US" altLang="en-US" sz="1600" dirty="0">
                <a:solidFill>
                  <a:srgbClr val="006000"/>
                </a:solidFill>
                <a:latin typeface="Comic Sans MS" pitchFamily="66" charset="0"/>
              </a:rPr>
              <a:t>				Drew McDermott</a:t>
            </a:r>
          </a:p>
        </p:txBody>
      </p:sp>
      <p:pic>
        <p:nvPicPr>
          <p:cNvPr id="2" name="Picture 1"/>
          <p:cNvPicPr>
            <a:picLocks noChangeAspect="1"/>
          </p:cNvPicPr>
          <p:nvPr/>
        </p:nvPicPr>
        <p:blipFill>
          <a:blip r:embed="rId4"/>
          <a:stretch>
            <a:fillRect/>
          </a:stretch>
        </p:blipFill>
        <p:spPr>
          <a:xfrm>
            <a:off x="990600" y="5221547"/>
            <a:ext cx="2006600" cy="1331653"/>
          </a:xfrm>
          <a:prstGeom prst="rect">
            <a:avLst/>
          </a:prstGeom>
        </p:spPr>
      </p:pic>
      <p:sp>
        <p:nvSpPr>
          <p:cNvPr id="3" name="Slide Number Placeholder 2"/>
          <p:cNvSpPr>
            <a:spLocks noGrp="1"/>
          </p:cNvSpPr>
          <p:nvPr>
            <p:ph type="sldNum" sz="quarter" idx="12"/>
          </p:nvPr>
        </p:nvSpPr>
        <p:spPr/>
        <p:txBody>
          <a:bodyPr/>
          <a:lstStyle/>
          <a:p>
            <a:fld id="{73789AEE-AE55-4B76-982A-B7515E955428}" type="slidenum">
              <a:rPr lang="en-US" smtClean="0"/>
              <a:pPr/>
              <a:t>77</a:t>
            </a:fld>
            <a:endParaRPr lang="en-US"/>
          </a:p>
        </p:txBody>
      </p:sp>
    </p:spTree>
    <p:custDataLst>
      <p:tags r:id="rId1"/>
    </p:custDataLst>
    <p:extLst>
      <p:ext uri="{BB962C8B-B14F-4D97-AF65-F5344CB8AC3E}">
        <p14:creationId xmlns:p14="http://schemas.microsoft.com/office/powerpoint/2010/main" val="357592414"/>
      </p:ext>
    </p:extLst>
  </p:cSld>
  <p:clrMapOvr>
    <a:masterClrMapping/>
  </p:clrMapOvr>
  <mc:AlternateContent xmlns:mc="http://schemas.openxmlformats.org/markup-compatibility/2006" xmlns:p14="http://schemas.microsoft.com/office/powerpoint/2010/main">
    <mc:Choice Requires="p14">
      <p:transition spd="slow" p14:dur="2000" advTm="135089"/>
    </mc:Choice>
    <mc:Fallback xmlns="">
      <p:transition spd="slow" advTm="13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83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r>
              <a:rPr lang="en-US"/>
              <a:t>Game Tree</a:t>
            </a:r>
          </a:p>
        </p:txBody>
      </p:sp>
      <p:grpSp>
        <p:nvGrpSpPr>
          <p:cNvPr id="315410" name="Group 18"/>
          <p:cNvGrpSpPr>
            <a:grpSpLocks/>
          </p:cNvGrpSpPr>
          <p:nvPr/>
        </p:nvGrpSpPr>
        <p:grpSpPr bwMode="auto">
          <a:xfrm>
            <a:off x="3962400" y="1447800"/>
            <a:ext cx="457200" cy="457200"/>
            <a:chOff x="2304" y="1152"/>
            <a:chExt cx="288" cy="288"/>
          </a:xfrm>
        </p:grpSpPr>
        <p:sp>
          <p:nvSpPr>
            <p:cNvPr id="315411" name="Rectangle 19"/>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315412" name="Line 20"/>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15413" name="Line 21"/>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15414" name="Line 22"/>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15415" name="Line 23"/>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7" name="Group 6"/>
          <p:cNvGrpSpPr/>
          <p:nvPr/>
        </p:nvGrpSpPr>
        <p:grpSpPr>
          <a:xfrm>
            <a:off x="1752600" y="3733800"/>
            <a:ext cx="2743200" cy="914400"/>
            <a:chOff x="1752600" y="3733800"/>
            <a:chExt cx="2743200" cy="914400"/>
          </a:xfrm>
        </p:grpSpPr>
        <p:grpSp>
          <p:nvGrpSpPr>
            <p:cNvPr id="315471" name="Group 79"/>
            <p:cNvGrpSpPr>
              <a:grpSpLocks/>
            </p:cNvGrpSpPr>
            <p:nvPr/>
          </p:nvGrpSpPr>
          <p:grpSpPr bwMode="auto">
            <a:xfrm>
              <a:off x="1752600" y="4191000"/>
              <a:ext cx="2743200" cy="457200"/>
              <a:chOff x="1392" y="2880"/>
              <a:chExt cx="1728" cy="288"/>
            </a:xfrm>
          </p:grpSpPr>
          <p:grpSp>
            <p:nvGrpSpPr>
              <p:cNvPr id="315472" name="Group 80"/>
              <p:cNvGrpSpPr>
                <a:grpSpLocks/>
              </p:cNvGrpSpPr>
              <p:nvPr/>
            </p:nvGrpSpPr>
            <p:grpSpPr bwMode="auto">
              <a:xfrm>
                <a:off x="1392" y="2880"/>
                <a:ext cx="288" cy="288"/>
                <a:chOff x="1536" y="2496"/>
                <a:chExt cx="288" cy="288"/>
              </a:xfrm>
            </p:grpSpPr>
            <p:grpSp>
              <p:nvGrpSpPr>
                <p:cNvPr id="315473" name="Group 81"/>
                <p:cNvGrpSpPr>
                  <a:grpSpLocks/>
                </p:cNvGrpSpPr>
                <p:nvPr/>
              </p:nvGrpSpPr>
              <p:grpSpPr bwMode="auto">
                <a:xfrm>
                  <a:off x="1536" y="2496"/>
                  <a:ext cx="288" cy="288"/>
                  <a:chOff x="2112" y="2064"/>
                  <a:chExt cx="288" cy="288"/>
                </a:xfrm>
              </p:grpSpPr>
              <p:grpSp>
                <p:nvGrpSpPr>
                  <p:cNvPr id="315474" name="Group 82"/>
                  <p:cNvGrpSpPr>
                    <a:grpSpLocks/>
                  </p:cNvGrpSpPr>
                  <p:nvPr/>
                </p:nvGrpSpPr>
                <p:grpSpPr bwMode="auto">
                  <a:xfrm>
                    <a:off x="2112" y="2064"/>
                    <a:ext cx="288" cy="288"/>
                    <a:chOff x="2304" y="1152"/>
                    <a:chExt cx="288" cy="288"/>
                  </a:xfrm>
                </p:grpSpPr>
                <p:sp>
                  <p:nvSpPr>
                    <p:cNvPr id="315475" name="Rectangle 83"/>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15476" name="Line 84"/>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15477" name="Line 85"/>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15478" name="Line 86"/>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15479" name="Line 87"/>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315480" name="Group 88"/>
                  <p:cNvGrpSpPr>
                    <a:grpSpLocks/>
                  </p:cNvGrpSpPr>
                  <p:nvPr/>
                </p:nvGrpSpPr>
                <p:grpSpPr bwMode="auto">
                  <a:xfrm>
                    <a:off x="2208" y="2160"/>
                    <a:ext cx="96" cy="96"/>
                    <a:chOff x="2496" y="2400"/>
                    <a:chExt cx="96" cy="96"/>
                  </a:xfrm>
                </p:grpSpPr>
                <p:sp>
                  <p:nvSpPr>
                    <p:cNvPr id="315481" name="Line 89"/>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482" name="Line 90"/>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315483" name="Oval 91"/>
                  <p:cNvSpPr>
                    <a:spLocks noChangeArrowheads="1"/>
                  </p:cNvSpPr>
                  <p:nvPr/>
                </p:nvSpPr>
                <p:spPr bwMode="auto">
                  <a:xfrm>
                    <a:off x="2112" y="2064"/>
                    <a:ext cx="96" cy="96"/>
                  </a:xfrm>
                  <a:prstGeom prst="ellipse">
                    <a:avLst/>
                  </a:prstGeom>
                  <a:solidFill>
                    <a:srgbClr val="F0E09A"/>
                  </a:solidFill>
                  <a:ln w="28575">
                    <a:solidFill>
                      <a:schemeClr val="tx1"/>
                    </a:solidFill>
                    <a:round/>
                    <a:headEnd/>
                    <a:tailEnd/>
                  </a:ln>
                  <a:effectLst/>
                </p:spPr>
                <p:txBody>
                  <a:bodyPr wrap="none" anchor="ctr"/>
                  <a:lstStyle/>
                  <a:p>
                    <a:endParaRPr lang="en-US"/>
                  </a:p>
                </p:txBody>
              </p:sp>
            </p:grpSp>
            <p:grpSp>
              <p:nvGrpSpPr>
                <p:cNvPr id="315484" name="Group 92"/>
                <p:cNvGrpSpPr>
                  <a:grpSpLocks/>
                </p:cNvGrpSpPr>
                <p:nvPr/>
              </p:nvGrpSpPr>
              <p:grpSpPr bwMode="auto">
                <a:xfrm>
                  <a:off x="1632" y="2496"/>
                  <a:ext cx="96" cy="96"/>
                  <a:chOff x="2496" y="2400"/>
                  <a:chExt cx="96" cy="96"/>
                </a:xfrm>
              </p:grpSpPr>
              <p:sp>
                <p:nvSpPr>
                  <p:cNvPr id="315485" name="Line 93"/>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486" name="Line 94"/>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grpSp>
            <p:nvGrpSpPr>
              <p:cNvPr id="315487" name="Group 95"/>
              <p:cNvGrpSpPr>
                <a:grpSpLocks/>
              </p:cNvGrpSpPr>
              <p:nvPr/>
            </p:nvGrpSpPr>
            <p:grpSpPr bwMode="auto">
              <a:xfrm>
                <a:off x="1872" y="2880"/>
                <a:ext cx="288" cy="288"/>
                <a:chOff x="2400" y="2592"/>
                <a:chExt cx="288" cy="288"/>
              </a:xfrm>
            </p:grpSpPr>
            <p:grpSp>
              <p:nvGrpSpPr>
                <p:cNvPr id="315488" name="Group 96"/>
                <p:cNvGrpSpPr>
                  <a:grpSpLocks/>
                </p:cNvGrpSpPr>
                <p:nvPr/>
              </p:nvGrpSpPr>
              <p:grpSpPr bwMode="auto">
                <a:xfrm>
                  <a:off x="2400" y="2592"/>
                  <a:ext cx="288" cy="288"/>
                  <a:chOff x="2112" y="2064"/>
                  <a:chExt cx="288" cy="288"/>
                </a:xfrm>
              </p:grpSpPr>
              <p:grpSp>
                <p:nvGrpSpPr>
                  <p:cNvPr id="315489" name="Group 97"/>
                  <p:cNvGrpSpPr>
                    <a:grpSpLocks/>
                  </p:cNvGrpSpPr>
                  <p:nvPr/>
                </p:nvGrpSpPr>
                <p:grpSpPr bwMode="auto">
                  <a:xfrm>
                    <a:off x="2112" y="2064"/>
                    <a:ext cx="288" cy="288"/>
                    <a:chOff x="2304" y="1152"/>
                    <a:chExt cx="288" cy="288"/>
                  </a:xfrm>
                </p:grpSpPr>
                <p:sp>
                  <p:nvSpPr>
                    <p:cNvPr id="315490" name="Rectangle 98"/>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15491" name="Line 99"/>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15492" name="Line 100"/>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15493" name="Line 101"/>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15494" name="Line 102"/>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315495" name="Group 103"/>
                  <p:cNvGrpSpPr>
                    <a:grpSpLocks/>
                  </p:cNvGrpSpPr>
                  <p:nvPr/>
                </p:nvGrpSpPr>
                <p:grpSpPr bwMode="auto">
                  <a:xfrm>
                    <a:off x="2208" y="2160"/>
                    <a:ext cx="96" cy="96"/>
                    <a:chOff x="2496" y="2400"/>
                    <a:chExt cx="96" cy="96"/>
                  </a:xfrm>
                </p:grpSpPr>
                <p:sp>
                  <p:nvSpPr>
                    <p:cNvPr id="315496" name="Line 104"/>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497" name="Line 105"/>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315498" name="Oval 106"/>
                  <p:cNvSpPr>
                    <a:spLocks noChangeArrowheads="1"/>
                  </p:cNvSpPr>
                  <p:nvPr/>
                </p:nvSpPr>
                <p:spPr bwMode="auto">
                  <a:xfrm>
                    <a:off x="2112" y="2064"/>
                    <a:ext cx="96" cy="96"/>
                  </a:xfrm>
                  <a:prstGeom prst="ellipse">
                    <a:avLst/>
                  </a:prstGeom>
                  <a:solidFill>
                    <a:srgbClr val="F0E09A"/>
                  </a:solidFill>
                  <a:ln w="28575">
                    <a:solidFill>
                      <a:schemeClr val="tx1"/>
                    </a:solidFill>
                    <a:round/>
                    <a:headEnd/>
                    <a:tailEnd/>
                  </a:ln>
                  <a:effectLst/>
                </p:spPr>
                <p:txBody>
                  <a:bodyPr wrap="none" anchor="ctr"/>
                  <a:lstStyle/>
                  <a:p>
                    <a:endParaRPr lang="en-US"/>
                  </a:p>
                </p:txBody>
              </p:sp>
            </p:grpSp>
            <p:grpSp>
              <p:nvGrpSpPr>
                <p:cNvPr id="315499" name="Group 107"/>
                <p:cNvGrpSpPr>
                  <a:grpSpLocks/>
                </p:cNvGrpSpPr>
                <p:nvPr/>
              </p:nvGrpSpPr>
              <p:grpSpPr bwMode="auto">
                <a:xfrm>
                  <a:off x="2592" y="2592"/>
                  <a:ext cx="96" cy="96"/>
                  <a:chOff x="2496" y="2400"/>
                  <a:chExt cx="96" cy="96"/>
                </a:xfrm>
              </p:grpSpPr>
              <p:sp>
                <p:nvSpPr>
                  <p:cNvPr id="315500" name="Line 108"/>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501" name="Line 109"/>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grpSp>
            <p:nvGrpSpPr>
              <p:cNvPr id="315502" name="Group 110"/>
              <p:cNvGrpSpPr>
                <a:grpSpLocks/>
              </p:cNvGrpSpPr>
              <p:nvPr/>
            </p:nvGrpSpPr>
            <p:grpSpPr bwMode="auto">
              <a:xfrm>
                <a:off x="2832" y="2880"/>
                <a:ext cx="288" cy="288"/>
                <a:chOff x="2592" y="2544"/>
                <a:chExt cx="288" cy="288"/>
              </a:xfrm>
            </p:grpSpPr>
            <p:grpSp>
              <p:nvGrpSpPr>
                <p:cNvPr id="315503" name="Group 111"/>
                <p:cNvGrpSpPr>
                  <a:grpSpLocks/>
                </p:cNvGrpSpPr>
                <p:nvPr/>
              </p:nvGrpSpPr>
              <p:grpSpPr bwMode="auto">
                <a:xfrm>
                  <a:off x="2592" y="2544"/>
                  <a:ext cx="288" cy="288"/>
                  <a:chOff x="2112" y="2064"/>
                  <a:chExt cx="288" cy="288"/>
                </a:xfrm>
              </p:grpSpPr>
              <p:grpSp>
                <p:nvGrpSpPr>
                  <p:cNvPr id="315504" name="Group 112"/>
                  <p:cNvGrpSpPr>
                    <a:grpSpLocks/>
                  </p:cNvGrpSpPr>
                  <p:nvPr/>
                </p:nvGrpSpPr>
                <p:grpSpPr bwMode="auto">
                  <a:xfrm>
                    <a:off x="2112" y="2064"/>
                    <a:ext cx="288" cy="288"/>
                    <a:chOff x="2304" y="1152"/>
                    <a:chExt cx="288" cy="288"/>
                  </a:xfrm>
                </p:grpSpPr>
                <p:sp>
                  <p:nvSpPr>
                    <p:cNvPr id="315505" name="Rectangle 113"/>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15506" name="Line 114"/>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15507" name="Line 115"/>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15508" name="Line 116"/>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15509" name="Line 117"/>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315510" name="Group 118"/>
                  <p:cNvGrpSpPr>
                    <a:grpSpLocks/>
                  </p:cNvGrpSpPr>
                  <p:nvPr/>
                </p:nvGrpSpPr>
                <p:grpSpPr bwMode="auto">
                  <a:xfrm>
                    <a:off x="2208" y="2160"/>
                    <a:ext cx="96" cy="96"/>
                    <a:chOff x="2496" y="2400"/>
                    <a:chExt cx="96" cy="96"/>
                  </a:xfrm>
                </p:grpSpPr>
                <p:sp>
                  <p:nvSpPr>
                    <p:cNvPr id="315511" name="Line 119"/>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512" name="Line 120"/>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315513" name="Oval 121"/>
                  <p:cNvSpPr>
                    <a:spLocks noChangeArrowheads="1"/>
                  </p:cNvSpPr>
                  <p:nvPr/>
                </p:nvSpPr>
                <p:spPr bwMode="auto">
                  <a:xfrm>
                    <a:off x="2112" y="2064"/>
                    <a:ext cx="96" cy="96"/>
                  </a:xfrm>
                  <a:prstGeom prst="ellipse">
                    <a:avLst/>
                  </a:prstGeom>
                  <a:solidFill>
                    <a:srgbClr val="F0E09A"/>
                  </a:solidFill>
                  <a:ln w="28575">
                    <a:solidFill>
                      <a:schemeClr val="tx1"/>
                    </a:solidFill>
                    <a:round/>
                    <a:headEnd/>
                    <a:tailEnd/>
                  </a:ln>
                  <a:effectLst/>
                </p:spPr>
                <p:txBody>
                  <a:bodyPr wrap="none" anchor="ctr"/>
                  <a:lstStyle/>
                  <a:p>
                    <a:endParaRPr lang="en-US"/>
                  </a:p>
                </p:txBody>
              </p:sp>
            </p:grpSp>
            <p:grpSp>
              <p:nvGrpSpPr>
                <p:cNvPr id="315514" name="Group 122"/>
                <p:cNvGrpSpPr>
                  <a:grpSpLocks/>
                </p:cNvGrpSpPr>
                <p:nvPr/>
              </p:nvGrpSpPr>
              <p:grpSpPr bwMode="auto">
                <a:xfrm>
                  <a:off x="2784" y="2736"/>
                  <a:ext cx="96" cy="96"/>
                  <a:chOff x="2496" y="2400"/>
                  <a:chExt cx="96" cy="96"/>
                </a:xfrm>
              </p:grpSpPr>
              <p:sp>
                <p:nvSpPr>
                  <p:cNvPr id="315515" name="Line 123"/>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516" name="Line 124"/>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grpSp>
            <p:nvGrpSpPr>
              <p:cNvPr id="315517" name="Group 125"/>
              <p:cNvGrpSpPr>
                <a:grpSpLocks/>
              </p:cNvGrpSpPr>
              <p:nvPr/>
            </p:nvGrpSpPr>
            <p:grpSpPr bwMode="auto">
              <a:xfrm>
                <a:off x="2352" y="2880"/>
                <a:ext cx="288" cy="288"/>
                <a:chOff x="2112" y="2544"/>
                <a:chExt cx="288" cy="288"/>
              </a:xfrm>
            </p:grpSpPr>
            <p:grpSp>
              <p:nvGrpSpPr>
                <p:cNvPr id="315518" name="Group 126"/>
                <p:cNvGrpSpPr>
                  <a:grpSpLocks/>
                </p:cNvGrpSpPr>
                <p:nvPr/>
              </p:nvGrpSpPr>
              <p:grpSpPr bwMode="auto">
                <a:xfrm>
                  <a:off x="2112" y="2544"/>
                  <a:ext cx="288" cy="288"/>
                  <a:chOff x="2112" y="2064"/>
                  <a:chExt cx="288" cy="288"/>
                </a:xfrm>
              </p:grpSpPr>
              <p:grpSp>
                <p:nvGrpSpPr>
                  <p:cNvPr id="315519" name="Group 127"/>
                  <p:cNvGrpSpPr>
                    <a:grpSpLocks/>
                  </p:cNvGrpSpPr>
                  <p:nvPr/>
                </p:nvGrpSpPr>
                <p:grpSpPr bwMode="auto">
                  <a:xfrm>
                    <a:off x="2112" y="2064"/>
                    <a:ext cx="288" cy="288"/>
                    <a:chOff x="2304" y="1152"/>
                    <a:chExt cx="288" cy="288"/>
                  </a:xfrm>
                </p:grpSpPr>
                <p:sp>
                  <p:nvSpPr>
                    <p:cNvPr id="315520" name="Rectangle 128"/>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15521" name="Line 129"/>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15522" name="Line 130"/>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15523" name="Line 131"/>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15524" name="Line 132"/>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315525" name="Group 133"/>
                  <p:cNvGrpSpPr>
                    <a:grpSpLocks/>
                  </p:cNvGrpSpPr>
                  <p:nvPr/>
                </p:nvGrpSpPr>
                <p:grpSpPr bwMode="auto">
                  <a:xfrm>
                    <a:off x="2208" y="2160"/>
                    <a:ext cx="96" cy="96"/>
                    <a:chOff x="2496" y="2400"/>
                    <a:chExt cx="96" cy="96"/>
                  </a:xfrm>
                </p:grpSpPr>
                <p:sp>
                  <p:nvSpPr>
                    <p:cNvPr id="315526" name="Line 134"/>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527" name="Line 135"/>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315528" name="Oval 136"/>
                  <p:cNvSpPr>
                    <a:spLocks noChangeArrowheads="1"/>
                  </p:cNvSpPr>
                  <p:nvPr/>
                </p:nvSpPr>
                <p:spPr bwMode="auto">
                  <a:xfrm>
                    <a:off x="2112" y="2064"/>
                    <a:ext cx="96" cy="96"/>
                  </a:xfrm>
                  <a:prstGeom prst="ellipse">
                    <a:avLst/>
                  </a:prstGeom>
                  <a:solidFill>
                    <a:srgbClr val="F0E09A"/>
                  </a:solidFill>
                  <a:ln w="28575">
                    <a:solidFill>
                      <a:schemeClr val="tx1"/>
                    </a:solidFill>
                    <a:round/>
                    <a:headEnd/>
                    <a:tailEnd/>
                  </a:ln>
                  <a:effectLst/>
                </p:spPr>
                <p:txBody>
                  <a:bodyPr wrap="none" anchor="ctr"/>
                  <a:lstStyle/>
                  <a:p>
                    <a:endParaRPr lang="en-US"/>
                  </a:p>
                </p:txBody>
              </p:sp>
            </p:grpSp>
            <p:grpSp>
              <p:nvGrpSpPr>
                <p:cNvPr id="315529" name="Group 137"/>
                <p:cNvGrpSpPr>
                  <a:grpSpLocks/>
                </p:cNvGrpSpPr>
                <p:nvPr/>
              </p:nvGrpSpPr>
              <p:grpSpPr bwMode="auto">
                <a:xfrm>
                  <a:off x="2304" y="2640"/>
                  <a:ext cx="96" cy="96"/>
                  <a:chOff x="2496" y="2400"/>
                  <a:chExt cx="96" cy="96"/>
                </a:xfrm>
              </p:grpSpPr>
              <p:sp>
                <p:nvSpPr>
                  <p:cNvPr id="315530" name="Line 138"/>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531" name="Line 139"/>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grpSp>
        <p:sp>
          <p:nvSpPr>
            <p:cNvPr id="315536" name="Line 144"/>
            <p:cNvSpPr>
              <a:spLocks noChangeShapeType="1"/>
            </p:cNvSpPr>
            <p:nvPr/>
          </p:nvSpPr>
          <p:spPr bwMode="auto">
            <a:xfrm flipH="1">
              <a:off x="2743200" y="3733800"/>
              <a:ext cx="381000" cy="457200"/>
            </a:xfrm>
            <a:prstGeom prst="line">
              <a:avLst/>
            </a:prstGeom>
            <a:noFill/>
            <a:ln w="9525">
              <a:solidFill>
                <a:schemeClr val="tx1"/>
              </a:solidFill>
              <a:round/>
              <a:headEnd/>
              <a:tailEnd type="triangle" w="med" len="med"/>
            </a:ln>
            <a:effectLst/>
          </p:spPr>
          <p:txBody>
            <a:bodyPr wrap="none"/>
            <a:lstStyle/>
            <a:p>
              <a:endParaRPr lang="en-US"/>
            </a:p>
          </p:txBody>
        </p:sp>
        <p:sp>
          <p:nvSpPr>
            <p:cNvPr id="315537" name="Line 145"/>
            <p:cNvSpPr>
              <a:spLocks noChangeShapeType="1"/>
            </p:cNvSpPr>
            <p:nvPr/>
          </p:nvSpPr>
          <p:spPr bwMode="auto">
            <a:xfrm flipH="1">
              <a:off x="1981200" y="3733800"/>
              <a:ext cx="1143000" cy="457200"/>
            </a:xfrm>
            <a:prstGeom prst="line">
              <a:avLst/>
            </a:prstGeom>
            <a:noFill/>
            <a:ln w="9525">
              <a:solidFill>
                <a:schemeClr val="tx1"/>
              </a:solidFill>
              <a:round/>
              <a:headEnd/>
              <a:tailEnd type="triangle" w="med" len="med"/>
            </a:ln>
            <a:effectLst/>
          </p:spPr>
          <p:txBody>
            <a:bodyPr wrap="none"/>
            <a:lstStyle/>
            <a:p>
              <a:endParaRPr lang="en-US"/>
            </a:p>
          </p:txBody>
        </p:sp>
        <p:sp>
          <p:nvSpPr>
            <p:cNvPr id="315538" name="Line 146"/>
            <p:cNvSpPr>
              <a:spLocks noChangeShapeType="1"/>
            </p:cNvSpPr>
            <p:nvPr/>
          </p:nvSpPr>
          <p:spPr bwMode="auto">
            <a:xfrm>
              <a:off x="3124200" y="3733800"/>
              <a:ext cx="381000" cy="457200"/>
            </a:xfrm>
            <a:prstGeom prst="line">
              <a:avLst/>
            </a:prstGeom>
            <a:noFill/>
            <a:ln w="9525">
              <a:solidFill>
                <a:schemeClr val="tx1"/>
              </a:solidFill>
              <a:round/>
              <a:headEnd/>
              <a:tailEnd type="triangle" w="med" len="med"/>
            </a:ln>
            <a:effectLst/>
          </p:spPr>
          <p:txBody>
            <a:bodyPr wrap="none"/>
            <a:lstStyle/>
            <a:p>
              <a:endParaRPr lang="en-US"/>
            </a:p>
          </p:txBody>
        </p:sp>
        <p:sp>
          <p:nvSpPr>
            <p:cNvPr id="315540" name="Line 148"/>
            <p:cNvSpPr>
              <a:spLocks noChangeShapeType="1"/>
            </p:cNvSpPr>
            <p:nvPr/>
          </p:nvSpPr>
          <p:spPr bwMode="auto">
            <a:xfrm>
              <a:off x="3124200" y="3733800"/>
              <a:ext cx="1143000" cy="457200"/>
            </a:xfrm>
            <a:prstGeom prst="line">
              <a:avLst/>
            </a:prstGeom>
            <a:noFill/>
            <a:ln w="9525">
              <a:solidFill>
                <a:schemeClr val="tx1"/>
              </a:solidFill>
              <a:round/>
              <a:headEnd/>
              <a:tailEnd type="triangle" w="med" len="med"/>
            </a:ln>
            <a:effectLst/>
          </p:spPr>
          <p:txBody>
            <a:bodyPr wrap="none"/>
            <a:lstStyle/>
            <a:p>
              <a:endParaRPr lang="en-US"/>
            </a:p>
          </p:txBody>
        </p:sp>
      </p:grpSp>
      <p:grpSp>
        <p:nvGrpSpPr>
          <p:cNvPr id="315541" name="Group 149"/>
          <p:cNvGrpSpPr>
            <a:grpSpLocks/>
          </p:cNvGrpSpPr>
          <p:nvPr/>
        </p:nvGrpSpPr>
        <p:grpSpPr bwMode="auto">
          <a:xfrm>
            <a:off x="2514600" y="5105400"/>
            <a:ext cx="457200" cy="457200"/>
            <a:chOff x="4944" y="2640"/>
            <a:chExt cx="288" cy="288"/>
          </a:xfrm>
        </p:grpSpPr>
        <p:grpSp>
          <p:nvGrpSpPr>
            <p:cNvPr id="315542" name="Group 150"/>
            <p:cNvGrpSpPr>
              <a:grpSpLocks/>
            </p:cNvGrpSpPr>
            <p:nvPr/>
          </p:nvGrpSpPr>
          <p:grpSpPr bwMode="auto">
            <a:xfrm>
              <a:off x="4944" y="2640"/>
              <a:ext cx="288" cy="288"/>
              <a:chOff x="2400" y="2592"/>
              <a:chExt cx="288" cy="288"/>
            </a:xfrm>
          </p:grpSpPr>
          <p:grpSp>
            <p:nvGrpSpPr>
              <p:cNvPr id="315543" name="Group 151"/>
              <p:cNvGrpSpPr>
                <a:grpSpLocks/>
              </p:cNvGrpSpPr>
              <p:nvPr/>
            </p:nvGrpSpPr>
            <p:grpSpPr bwMode="auto">
              <a:xfrm>
                <a:off x="2400" y="2592"/>
                <a:ext cx="288" cy="288"/>
                <a:chOff x="2112" y="2064"/>
                <a:chExt cx="288" cy="288"/>
              </a:xfrm>
            </p:grpSpPr>
            <p:grpSp>
              <p:nvGrpSpPr>
                <p:cNvPr id="315544" name="Group 152"/>
                <p:cNvGrpSpPr>
                  <a:grpSpLocks/>
                </p:cNvGrpSpPr>
                <p:nvPr/>
              </p:nvGrpSpPr>
              <p:grpSpPr bwMode="auto">
                <a:xfrm>
                  <a:off x="2112" y="2064"/>
                  <a:ext cx="288" cy="288"/>
                  <a:chOff x="2304" y="1152"/>
                  <a:chExt cx="288" cy="288"/>
                </a:xfrm>
              </p:grpSpPr>
              <p:sp>
                <p:nvSpPr>
                  <p:cNvPr id="315545" name="Rectangle 153"/>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315546" name="Line 154"/>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15547" name="Line 155"/>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15548" name="Line 156"/>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15549" name="Line 157"/>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315550" name="Group 158"/>
                <p:cNvGrpSpPr>
                  <a:grpSpLocks/>
                </p:cNvGrpSpPr>
                <p:nvPr/>
              </p:nvGrpSpPr>
              <p:grpSpPr bwMode="auto">
                <a:xfrm>
                  <a:off x="2208" y="2160"/>
                  <a:ext cx="96" cy="96"/>
                  <a:chOff x="2496" y="2400"/>
                  <a:chExt cx="96" cy="96"/>
                </a:xfrm>
              </p:grpSpPr>
              <p:sp>
                <p:nvSpPr>
                  <p:cNvPr id="315551" name="Line 159"/>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552" name="Line 160"/>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315553" name="Oval 161"/>
                <p:cNvSpPr>
                  <a:spLocks noChangeArrowheads="1"/>
                </p:cNvSpPr>
                <p:nvPr/>
              </p:nvSpPr>
              <p:spPr bwMode="auto">
                <a:xfrm>
                  <a:off x="2112" y="2064"/>
                  <a:ext cx="96" cy="96"/>
                </a:xfrm>
                <a:prstGeom prst="ellipse">
                  <a:avLst/>
                </a:prstGeom>
                <a:noFill/>
                <a:ln w="28575">
                  <a:solidFill>
                    <a:schemeClr val="tx1"/>
                  </a:solidFill>
                  <a:round/>
                  <a:headEnd/>
                  <a:tailEnd/>
                </a:ln>
                <a:effectLst/>
              </p:spPr>
              <p:txBody>
                <a:bodyPr wrap="none" anchor="ctr"/>
                <a:lstStyle/>
                <a:p>
                  <a:endParaRPr lang="en-US"/>
                </a:p>
              </p:txBody>
            </p:sp>
          </p:grpSp>
          <p:grpSp>
            <p:nvGrpSpPr>
              <p:cNvPr id="315554" name="Group 162"/>
              <p:cNvGrpSpPr>
                <a:grpSpLocks/>
              </p:cNvGrpSpPr>
              <p:nvPr/>
            </p:nvGrpSpPr>
            <p:grpSpPr bwMode="auto">
              <a:xfrm>
                <a:off x="2592" y="2592"/>
                <a:ext cx="96" cy="96"/>
                <a:chOff x="2496" y="2400"/>
                <a:chExt cx="96" cy="96"/>
              </a:xfrm>
            </p:grpSpPr>
            <p:sp>
              <p:nvSpPr>
                <p:cNvPr id="315555" name="Line 163"/>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556" name="Line 164"/>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sp>
          <p:nvSpPr>
            <p:cNvPr id="315557" name="Oval 165"/>
            <p:cNvSpPr>
              <a:spLocks noChangeArrowheads="1"/>
            </p:cNvSpPr>
            <p:nvPr/>
          </p:nvSpPr>
          <p:spPr bwMode="auto">
            <a:xfrm>
              <a:off x="4944" y="2736"/>
              <a:ext cx="96" cy="96"/>
            </a:xfrm>
            <a:prstGeom prst="ellipse">
              <a:avLst/>
            </a:prstGeom>
            <a:noFill/>
            <a:ln w="28575">
              <a:solidFill>
                <a:schemeClr val="tx1"/>
              </a:solidFill>
              <a:round/>
              <a:headEnd/>
              <a:tailEnd/>
            </a:ln>
            <a:effectLst/>
          </p:spPr>
          <p:txBody>
            <a:bodyPr wrap="none" anchor="ctr"/>
            <a:lstStyle/>
            <a:p>
              <a:endParaRPr lang="en-US"/>
            </a:p>
          </p:txBody>
        </p:sp>
      </p:grpSp>
      <p:sp>
        <p:nvSpPr>
          <p:cNvPr id="315558" name="Line 166"/>
          <p:cNvSpPr>
            <a:spLocks noChangeShapeType="1"/>
          </p:cNvSpPr>
          <p:nvPr/>
        </p:nvSpPr>
        <p:spPr bwMode="auto">
          <a:xfrm>
            <a:off x="2743200" y="4648200"/>
            <a:ext cx="0" cy="457200"/>
          </a:xfrm>
          <a:prstGeom prst="line">
            <a:avLst/>
          </a:prstGeom>
          <a:noFill/>
          <a:ln w="9525">
            <a:solidFill>
              <a:schemeClr val="tx1"/>
            </a:solidFill>
            <a:round/>
            <a:headEnd/>
            <a:tailEnd type="triangle" w="med" len="med"/>
          </a:ln>
          <a:effectLst/>
        </p:spPr>
        <p:txBody>
          <a:bodyPr wrap="none"/>
          <a:lstStyle/>
          <a:p>
            <a:endParaRPr lang="en-US"/>
          </a:p>
        </p:txBody>
      </p:sp>
      <p:grpSp>
        <p:nvGrpSpPr>
          <p:cNvPr id="8" name="Group 7"/>
          <p:cNvGrpSpPr/>
          <p:nvPr/>
        </p:nvGrpSpPr>
        <p:grpSpPr>
          <a:xfrm>
            <a:off x="2514600" y="5562600"/>
            <a:ext cx="457200" cy="914400"/>
            <a:chOff x="2514600" y="5562600"/>
            <a:chExt cx="457200" cy="914400"/>
          </a:xfrm>
        </p:grpSpPr>
        <p:sp>
          <p:nvSpPr>
            <p:cNvPr id="315396" name="Rectangle 4"/>
            <p:cNvSpPr>
              <a:spLocks noChangeArrowheads="1"/>
            </p:cNvSpPr>
            <p:nvPr/>
          </p:nvSpPr>
          <p:spPr bwMode="auto">
            <a:xfrm>
              <a:off x="2514600" y="6019800"/>
              <a:ext cx="457200" cy="457200"/>
            </a:xfrm>
            <a:prstGeom prst="rect">
              <a:avLst/>
            </a:prstGeom>
            <a:solidFill>
              <a:srgbClr val="FFCCFF"/>
            </a:solidFill>
            <a:ln w="19050">
              <a:solidFill>
                <a:schemeClr val="tx1"/>
              </a:solidFill>
              <a:miter lim="800000"/>
              <a:headEnd/>
              <a:tailEnd/>
            </a:ln>
            <a:effectLst/>
          </p:spPr>
          <p:txBody>
            <a:bodyPr wrap="none" anchor="ctr"/>
            <a:lstStyle/>
            <a:p>
              <a:endParaRPr lang="en-US"/>
            </a:p>
          </p:txBody>
        </p:sp>
        <p:sp>
          <p:nvSpPr>
            <p:cNvPr id="315397" name="Rectangle 5"/>
            <p:cNvSpPr>
              <a:spLocks noChangeArrowheads="1"/>
            </p:cNvSpPr>
            <p:nvPr/>
          </p:nvSpPr>
          <p:spPr bwMode="auto">
            <a:xfrm>
              <a:off x="2514600" y="6019800"/>
              <a:ext cx="457200" cy="457200"/>
            </a:xfrm>
            <a:prstGeom prst="rect">
              <a:avLst/>
            </a:prstGeom>
            <a:solidFill>
              <a:srgbClr val="FFCCFF"/>
            </a:solidFill>
            <a:ln w="19050">
              <a:solidFill>
                <a:schemeClr val="tx1"/>
              </a:solidFill>
              <a:miter lim="800000"/>
              <a:headEnd/>
              <a:tailEnd/>
            </a:ln>
            <a:effectLst/>
          </p:spPr>
          <p:txBody>
            <a:bodyPr wrap="none" anchor="ctr"/>
            <a:lstStyle/>
            <a:p>
              <a:endParaRPr lang="en-US"/>
            </a:p>
          </p:txBody>
        </p:sp>
        <p:sp>
          <p:nvSpPr>
            <p:cNvPr id="315398" name="Line 6"/>
            <p:cNvSpPr>
              <a:spLocks noChangeShapeType="1"/>
            </p:cNvSpPr>
            <p:nvPr/>
          </p:nvSpPr>
          <p:spPr bwMode="auto">
            <a:xfrm>
              <a:off x="2514600" y="6324600"/>
              <a:ext cx="457200" cy="0"/>
            </a:xfrm>
            <a:prstGeom prst="line">
              <a:avLst/>
            </a:prstGeom>
            <a:noFill/>
            <a:ln w="19050">
              <a:solidFill>
                <a:schemeClr val="tx1"/>
              </a:solidFill>
              <a:round/>
              <a:headEnd/>
              <a:tailEnd/>
            </a:ln>
            <a:effectLst/>
          </p:spPr>
          <p:txBody>
            <a:bodyPr wrap="none"/>
            <a:lstStyle/>
            <a:p>
              <a:endParaRPr lang="en-US"/>
            </a:p>
          </p:txBody>
        </p:sp>
        <p:sp>
          <p:nvSpPr>
            <p:cNvPr id="315399" name="Line 7"/>
            <p:cNvSpPr>
              <a:spLocks noChangeShapeType="1"/>
            </p:cNvSpPr>
            <p:nvPr/>
          </p:nvSpPr>
          <p:spPr bwMode="auto">
            <a:xfrm>
              <a:off x="2514600" y="6172200"/>
              <a:ext cx="457200" cy="0"/>
            </a:xfrm>
            <a:prstGeom prst="line">
              <a:avLst/>
            </a:prstGeom>
            <a:noFill/>
            <a:ln w="19050">
              <a:solidFill>
                <a:schemeClr val="tx1"/>
              </a:solidFill>
              <a:round/>
              <a:headEnd/>
              <a:tailEnd/>
            </a:ln>
            <a:effectLst/>
          </p:spPr>
          <p:txBody>
            <a:bodyPr wrap="none"/>
            <a:lstStyle/>
            <a:p>
              <a:endParaRPr lang="en-US"/>
            </a:p>
          </p:txBody>
        </p:sp>
        <p:sp>
          <p:nvSpPr>
            <p:cNvPr id="315400" name="Line 8"/>
            <p:cNvSpPr>
              <a:spLocks noChangeShapeType="1"/>
            </p:cNvSpPr>
            <p:nvPr/>
          </p:nvSpPr>
          <p:spPr bwMode="auto">
            <a:xfrm>
              <a:off x="2667000" y="6019800"/>
              <a:ext cx="0" cy="457200"/>
            </a:xfrm>
            <a:prstGeom prst="line">
              <a:avLst/>
            </a:prstGeom>
            <a:noFill/>
            <a:ln w="19050">
              <a:solidFill>
                <a:schemeClr val="tx1"/>
              </a:solidFill>
              <a:round/>
              <a:headEnd/>
              <a:tailEnd/>
            </a:ln>
            <a:effectLst/>
          </p:spPr>
          <p:txBody>
            <a:bodyPr wrap="none"/>
            <a:lstStyle/>
            <a:p>
              <a:endParaRPr lang="en-US"/>
            </a:p>
          </p:txBody>
        </p:sp>
        <p:sp>
          <p:nvSpPr>
            <p:cNvPr id="315401" name="Line 9"/>
            <p:cNvSpPr>
              <a:spLocks noChangeShapeType="1"/>
            </p:cNvSpPr>
            <p:nvPr/>
          </p:nvSpPr>
          <p:spPr bwMode="auto">
            <a:xfrm>
              <a:off x="2819400" y="6019800"/>
              <a:ext cx="0" cy="457200"/>
            </a:xfrm>
            <a:prstGeom prst="line">
              <a:avLst/>
            </a:prstGeom>
            <a:noFill/>
            <a:ln w="19050">
              <a:solidFill>
                <a:schemeClr val="tx1"/>
              </a:solidFill>
              <a:round/>
              <a:headEnd/>
              <a:tailEnd/>
            </a:ln>
            <a:effectLst/>
          </p:spPr>
          <p:txBody>
            <a:bodyPr wrap="none"/>
            <a:lstStyle/>
            <a:p>
              <a:endParaRPr lang="en-US"/>
            </a:p>
          </p:txBody>
        </p:sp>
        <p:sp>
          <p:nvSpPr>
            <p:cNvPr id="315402" name="Line 10"/>
            <p:cNvSpPr>
              <a:spLocks noChangeShapeType="1"/>
            </p:cNvSpPr>
            <p:nvPr/>
          </p:nvSpPr>
          <p:spPr bwMode="auto">
            <a:xfrm>
              <a:off x="2667000" y="6172200"/>
              <a:ext cx="152400" cy="152400"/>
            </a:xfrm>
            <a:prstGeom prst="line">
              <a:avLst/>
            </a:prstGeom>
            <a:noFill/>
            <a:ln w="28575">
              <a:solidFill>
                <a:schemeClr val="tx1"/>
              </a:solidFill>
              <a:round/>
              <a:headEnd/>
              <a:tailEnd/>
            </a:ln>
            <a:effectLst/>
          </p:spPr>
          <p:txBody>
            <a:bodyPr wrap="none"/>
            <a:lstStyle/>
            <a:p>
              <a:endParaRPr lang="en-US"/>
            </a:p>
          </p:txBody>
        </p:sp>
        <p:sp>
          <p:nvSpPr>
            <p:cNvPr id="315403" name="Line 11"/>
            <p:cNvSpPr>
              <a:spLocks noChangeShapeType="1"/>
            </p:cNvSpPr>
            <p:nvPr/>
          </p:nvSpPr>
          <p:spPr bwMode="auto">
            <a:xfrm flipV="1">
              <a:off x="2667000" y="6172200"/>
              <a:ext cx="152400" cy="152400"/>
            </a:xfrm>
            <a:prstGeom prst="line">
              <a:avLst/>
            </a:prstGeom>
            <a:noFill/>
            <a:ln w="28575">
              <a:solidFill>
                <a:schemeClr val="tx1"/>
              </a:solidFill>
              <a:round/>
              <a:headEnd/>
              <a:tailEnd/>
            </a:ln>
            <a:effectLst/>
          </p:spPr>
          <p:txBody>
            <a:bodyPr wrap="none"/>
            <a:lstStyle/>
            <a:p>
              <a:endParaRPr lang="en-US"/>
            </a:p>
          </p:txBody>
        </p:sp>
        <p:sp>
          <p:nvSpPr>
            <p:cNvPr id="315404" name="Oval 12"/>
            <p:cNvSpPr>
              <a:spLocks noChangeArrowheads="1"/>
            </p:cNvSpPr>
            <p:nvPr/>
          </p:nvSpPr>
          <p:spPr bwMode="auto">
            <a:xfrm>
              <a:off x="2514600" y="6019800"/>
              <a:ext cx="152400" cy="152400"/>
            </a:xfrm>
            <a:prstGeom prst="ellipse">
              <a:avLst/>
            </a:prstGeom>
            <a:solidFill>
              <a:srgbClr val="FFCCFF"/>
            </a:solidFill>
            <a:ln w="28575">
              <a:solidFill>
                <a:schemeClr val="tx1"/>
              </a:solidFill>
              <a:round/>
              <a:headEnd/>
              <a:tailEnd/>
            </a:ln>
            <a:effectLst/>
          </p:spPr>
          <p:txBody>
            <a:bodyPr wrap="none" anchor="ctr"/>
            <a:lstStyle/>
            <a:p>
              <a:endParaRPr lang="en-US"/>
            </a:p>
          </p:txBody>
        </p:sp>
        <p:sp>
          <p:nvSpPr>
            <p:cNvPr id="315405" name="Line 13"/>
            <p:cNvSpPr>
              <a:spLocks noChangeShapeType="1"/>
            </p:cNvSpPr>
            <p:nvPr/>
          </p:nvSpPr>
          <p:spPr bwMode="auto">
            <a:xfrm>
              <a:off x="2819400" y="6019800"/>
              <a:ext cx="152400" cy="152400"/>
            </a:xfrm>
            <a:prstGeom prst="line">
              <a:avLst/>
            </a:prstGeom>
            <a:noFill/>
            <a:ln w="28575">
              <a:solidFill>
                <a:schemeClr val="tx1"/>
              </a:solidFill>
              <a:round/>
              <a:headEnd/>
              <a:tailEnd/>
            </a:ln>
            <a:effectLst/>
          </p:spPr>
          <p:txBody>
            <a:bodyPr wrap="none"/>
            <a:lstStyle/>
            <a:p>
              <a:endParaRPr lang="en-US"/>
            </a:p>
          </p:txBody>
        </p:sp>
        <p:sp>
          <p:nvSpPr>
            <p:cNvPr id="315406" name="Line 14"/>
            <p:cNvSpPr>
              <a:spLocks noChangeShapeType="1"/>
            </p:cNvSpPr>
            <p:nvPr/>
          </p:nvSpPr>
          <p:spPr bwMode="auto">
            <a:xfrm flipV="1">
              <a:off x="2819400" y="6019800"/>
              <a:ext cx="152400" cy="152400"/>
            </a:xfrm>
            <a:prstGeom prst="line">
              <a:avLst/>
            </a:prstGeom>
            <a:noFill/>
            <a:ln w="28575">
              <a:solidFill>
                <a:schemeClr val="tx1"/>
              </a:solidFill>
              <a:round/>
              <a:headEnd/>
              <a:tailEnd/>
            </a:ln>
            <a:effectLst/>
          </p:spPr>
          <p:txBody>
            <a:bodyPr wrap="none"/>
            <a:lstStyle/>
            <a:p>
              <a:endParaRPr lang="en-US"/>
            </a:p>
          </p:txBody>
        </p:sp>
        <p:sp>
          <p:nvSpPr>
            <p:cNvPr id="315407" name="Line 15"/>
            <p:cNvSpPr>
              <a:spLocks noChangeShapeType="1"/>
            </p:cNvSpPr>
            <p:nvPr/>
          </p:nvSpPr>
          <p:spPr bwMode="auto">
            <a:xfrm>
              <a:off x="2514600" y="6324600"/>
              <a:ext cx="152400" cy="152400"/>
            </a:xfrm>
            <a:prstGeom prst="line">
              <a:avLst/>
            </a:prstGeom>
            <a:noFill/>
            <a:ln w="28575">
              <a:solidFill>
                <a:schemeClr val="tx1"/>
              </a:solidFill>
              <a:round/>
              <a:headEnd/>
              <a:tailEnd/>
            </a:ln>
            <a:effectLst/>
          </p:spPr>
          <p:txBody>
            <a:bodyPr wrap="none"/>
            <a:lstStyle/>
            <a:p>
              <a:endParaRPr lang="en-US"/>
            </a:p>
          </p:txBody>
        </p:sp>
        <p:sp>
          <p:nvSpPr>
            <p:cNvPr id="315408" name="Line 16"/>
            <p:cNvSpPr>
              <a:spLocks noChangeShapeType="1"/>
            </p:cNvSpPr>
            <p:nvPr/>
          </p:nvSpPr>
          <p:spPr bwMode="auto">
            <a:xfrm flipV="1">
              <a:off x="2514600" y="6324600"/>
              <a:ext cx="152400" cy="152400"/>
            </a:xfrm>
            <a:prstGeom prst="line">
              <a:avLst/>
            </a:prstGeom>
            <a:noFill/>
            <a:ln w="28575">
              <a:solidFill>
                <a:schemeClr val="tx1"/>
              </a:solidFill>
              <a:round/>
              <a:headEnd/>
              <a:tailEnd/>
            </a:ln>
            <a:effectLst/>
          </p:spPr>
          <p:txBody>
            <a:bodyPr wrap="none"/>
            <a:lstStyle/>
            <a:p>
              <a:endParaRPr lang="en-US"/>
            </a:p>
          </p:txBody>
        </p:sp>
        <p:sp>
          <p:nvSpPr>
            <p:cNvPr id="315409" name="Oval 17"/>
            <p:cNvSpPr>
              <a:spLocks noChangeArrowheads="1"/>
            </p:cNvSpPr>
            <p:nvPr/>
          </p:nvSpPr>
          <p:spPr bwMode="auto">
            <a:xfrm>
              <a:off x="2514600" y="6172200"/>
              <a:ext cx="152400" cy="152400"/>
            </a:xfrm>
            <a:prstGeom prst="ellipse">
              <a:avLst/>
            </a:prstGeom>
            <a:solidFill>
              <a:srgbClr val="FFCCFF"/>
            </a:solidFill>
            <a:ln w="28575">
              <a:solidFill>
                <a:schemeClr val="tx1"/>
              </a:solidFill>
              <a:round/>
              <a:headEnd/>
              <a:tailEnd/>
            </a:ln>
            <a:effectLst/>
          </p:spPr>
          <p:txBody>
            <a:bodyPr wrap="none" anchor="ctr"/>
            <a:lstStyle/>
            <a:p>
              <a:endParaRPr lang="en-US"/>
            </a:p>
          </p:txBody>
        </p:sp>
        <p:sp>
          <p:nvSpPr>
            <p:cNvPr id="315559" name="Line 167"/>
            <p:cNvSpPr>
              <a:spLocks noChangeShapeType="1"/>
            </p:cNvSpPr>
            <p:nvPr/>
          </p:nvSpPr>
          <p:spPr bwMode="auto">
            <a:xfrm>
              <a:off x="2743200" y="5562600"/>
              <a:ext cx="0" cy="457200"/>
            </a:xfrm>
            <a:prstGeom prst="line">
              <a:avLst/>
            </a:prstGeom>
            <a:noFill/>
            <a:ln w="9525">
              <a:solidFill>
                <a:schemeClr val="tx1"/>
              </a:solidFill>
              <a:round/>
              <a:headEnd/>
              <a:tailEnd type="triangle" w="med" len="med"/>
            </a:ln>
            <a:effectLst/>
          </p:spPr>
          <p:txBody>
            <a:bodyPr wrap="none"/>
            <a:lstStyle/>
            <a:p>
              <a:endParaRPr lang="en-US"/>
            </a:p>
          </p:txBody>
        </p:sp>
      </p:grpSp>
      <p:grpSp>
        <p:nvGrpSpPr>
          <p:cNvPr id="6" name="Group 5"/>
          <p:cNvGrpSpPr/>
          <p:nvPr/>
        </p:nvGrpSpPr>
        <p:grpSpPr>
          <a:xfrm>
            <a:off x="228600" y="1752600"/>
            <a:ext cx="6096000" cy="1066800"/>
            <a:chOff x="228600" y="1752600"/>
            <a:chExt cx="6096000" cy="1066800"/>
          </a:xfrm>
        </p:grpSpPr>
        <p:grpSp>
          <p:nvGrpSpPr>
            <p:cNvPr id="4" name="Group 3"/>
            <p:cNvGrpSpPr/>
            <p:nvPr/>
          </p:nvGrpSpPr>
          <p:grpSpPr>
            <a:xfrm>
              <a:off x="2133600" y="1905000"/>
              <a:ext cx="4191000" cy="914400"/>
              <a:chOff x="2133600" y="1905000"/>
              <a:chExt cx="4191000" cy="914400"/>
            </a:xfrm>
          </p:grpSpPr>
          <p:grpSp>
            <p:nvGrpSpPr>
              <p:cNvPr id="315416" name="Group 24"/>
              <p:cNvGrpSpPr>
                <a:grpSpLocks/>
              </p:cNvGrpSpPr>
              <p:nvPr/>
            </p:nvGrpSpPr>
            <p:grpSpPr bwMode="auto">
              <a:xfrm>
                <a:off x="2133600" y="2362200"/>
                <a:ext cx="4191000" cy="457200"/>
                <a:chOff x="1632" y="1632"/>
                <a:chExt cx="2640" cy="288"/>
              </a:xfrm>
            </p:grpSpPr>
            <p:grpSp>
              <p:nvGrpSpPr>
                <p:cNvPr id="315417" name="Group 25"/>
                <p:cNvGrpSpPr>
                  <a:grpSpLocks/>
                </p:cNvGrpSpPr>
                <p:nvPr/>
              </p:nvGrpSpPr>
              <p:grpSpPr bwMode="auto">
                <a:xfrm>
                  <a:off x="1632" y="1632"/>
                  <a:ext cx="288" cy="288"/>
                  <a:chOff x="1248" y="1632"/>
                  <a:chExt cx="288" cy="288"/>
                </a:xfrm>
              </p:grpSpPr>
              <p:grpSp>
                <p:nvGrpSpPr>
                  <p:cNvPr id="315418" name="Group 26"/>
                  <p:cNvGrpSpPr>
                    <a:grpSpLocks/>
                  </p:cNvGrpSpPr>
                  <p:nvPr/>
                </p:nvGrpSpPr>
                <p:grpSpPr bwMode="auto">
                  <a:xfrm>
                    <a:off x="1248" y="1632"/>
                    <a:ext cx="288" cy="288"/>
                    <a:chOff x="2304" y="1152"/>
                    <a:chExt cx="288" cy="288"/>
                  </a:xfrm>
                </p:grpSpPr>
                <p:sp>
                  <p:nvSpPr>
                    <p:cNvPr id="315419" name="Rectangle 27"/>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15420" name="Line 28"/>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15421" name="Line 29"/>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15422" name="Line 30"/>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15423" name="Line 31"/>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315424" name="Group 32"/>
                  <p:cNvGrpSpPr>
                    <a:grpSpLocks/>
                  </p:cNvGrpSpPr>
                  <p:nvPr/>
                </p:nvGrpSpPr>
                <p:grpSpPr bwMode="auto">
                  <a:xfrm>
                    <a:off x="1248" y="1632"/>
                    <a:ext cx="96" cy="96"/>
                    <a:chOff x="2496" y="2400"/>
                    <a:chExt cx="96" cy="96"/>
                  </a:xfrm>
                </p:grpSpPr>
                <p:sp>
                  <p:nvSpPr>
                    <p:cNvPr id="315425" name="Line 33"/>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426" name="Line 34"/>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grpSp>
              <p:nvGrpSpPr>
                <p:cNvPr id="315427" name="Group 35"/>
                <p:cNvGrpSpPr>
                  <a:grpSpLocks/>
                </p:cNvGrpSpPr>
                <p:nvPr/>
              </p:nvGrpSpPr>
              <p:grpSpPr bwMode="auto">
                <a:xfrm>
                  <a:off x="3984" y="1632"/>
                  <a:ext cx="288" cy="288"/>
                  <a:chOff x="4320" y="1632"/>
                  <a:chExt cx="288" cy="288"/>
                </a:xfrm>
              </p:grpSpPr>
              <p:grpSp>
                <p:nvGrpSpPr>
                  <p:cNvPr id="315428" name="Group 36"/>
                  <p:cNvGrpSpPr>
                    <a:grpSpLocks/>
                  </p:cNvGrpSpPr>
                  <p:nvPr/>
                </p:nvGrpSpPr>
                <p:grpSpPr bwMode="auto">
                  <a:xfrm>
                    <a:off x="4320" y="1632"/>
                    <a:ext cx="288" cy="288"/>
                    <a:chOff x="2304" y="1152"/>
                    <a:chExt cx="288" cy="288"/>
                  </a:xfrm>
                </p:grpSpPr>
                <p:sp>
                  <p:nvSpPr>
                    <p:cNvPr id="315429" name="Rectangle 37"/>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15430" name="Line 38"/>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15431" name="Line 39"/>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15432" name="Line 40"/>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15433" name="Line 41"/>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315434" name="Group 42"/>
                  <p:cNvGrpSpPr>
                    <a:grpSpLocks/>
                  </p:cNvGrpSpPr>
                  <p:nvPr/>
                </p:nvGrpSpPr>
                <p:grpSpPr bwMode="auto">
                  <a:xfrm>
                    <a:off x="4416" y="1632"/>
                    <a:ext cx="96" cy="96"/>
                    <a:chOff x="2496" y="2400"/>
                    <a:chExt cx="96" cy="96"/>
                  </a:xfrm>
                </p:grpSpPr>
                <p:sp>
                  <p:nvSpPr>
                    <p:cNvPr id="315435" name="Line 43"/>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436" name="Line 44"/>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grpSp>
              <p:nvGrpSpPr>
                <p:cNvPr id="315437" name="Group 45"/>
                <p:cNvGrpSpPr>
                  <a:grpSpLocks/>
                </p:cNvGrpSpPr>
                <p:nvPr/>
              </p:nvGrpSpPr>
              <p:grpSpPr bwMode="auto">
                <a:xfrm>
                  <a:off x="2784" y="1632"/>
                  <a:ext cx="288" cy="288"/>
                  <a:chOff x="2496" y="1536"/>
                  <a:chExt cx="288" cy="288"/>
                </a:xfrm>
              </p:grpSpPr>
              <p:grpSp>
                <p:nvGrpSpPr>
                  <p:cNvPr id="315438" name="Group 46"/>
                  <p:cNvGrpSpPr>
                    <a:grpSpLocks/>
                  </p:cNvGrpSpPr>
                  <p:nvPr/>
                </p:nvGrpSpPr>
                <p:grpSpPr bwMode="auto">
                  <a:xfrm>
                    <a:off x="2496" y="1536"/>
                    <a:ext cx="288" cy="288"/>
                    <a:chOff x="2304" y="1152"/>
                    <a:chExt cx="288" cy="288"/>
                  </a:xfrm>
                </p:grpSpPr>
                <p:sp>
                  <p:nvSpPr>
                    <p:cNvPr id="315439" name="Rectangle 47"/>
                    <p:cNvSpPr>
                      <a:spLocks noChangeArrowheads="1"/>
                    </p:cNvSpPr>
                    <p:nvPr/>
                  </p:nvSpPr>
                  <p:spPr bwMode="auto">
                    <a:xfrm>
                      <a:off x="2304" y="1152"/>
                      <a:ext cx="288" cy="288"/>
                    </a:xfrm>
                    <a:prstGeom prst="rect">
                      <a:avLst/>
                    </a:prstGeom>
                    <a:solidFill>
                      <a:srgbClr val="F0E09A"/>
                    </a:solidFill>
                    <a:ln w="9525">
                      <a:solidFill>
                        <a:schemeClr val="tx1"/>
                      </a:solidFill>
                      <a:miter lim="800000"/>
                      <a:headEnd/>
                      <a:tailEnd/>
                    </a:ln>
                    <a:effectLst/>
                  </p:spPr>
                  <p:txBody>
                    <a:bodyPr wrap="none" anchor="ctr"/>
                    <a:lstStyle/>
                    <a:p>
                      <a:endParaRPr lang="en-US"/>
                    </a:p>
                  </p:txBody>
                </p:sp>
                <p:sp>
                  <p:nvSpPr>
                    <p:cNvPr id="315440" name="Line 48"/>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15441" name="Line 49"/>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15442" name="Line 50"/>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15443" name="Line 51"/>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315444" name="Group 52"/>
                  <p:cNvGrpSpPr>
                    <a:grpSpLocks/>
                  </p:cNvGrpSpPr>
                  <p:nvPr/>
                </p:nvGrpSpPr>
                <p:grpSpPr bwMode="auto">
                  <a:xfrm>
                    <a:off x="2592" y="1632"/>
                    <a:ext cx="96" cy="96"/>
                    <a:chOff x="2496" y="2400"/>
                    <a:chExt cx="96" cy="96"/>
                  </a:xfrm>
                </p:grpSpPr>
                <p:sp>
                  <p:nvSpPr>
                    <p:cNvPr id="315445" name="Line 53"/>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446" name="Line 54"/>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grpSp>
          <p:grpSp>
            <p:nvGrpSpPr>
              <p:cNvPr id="3" name="Group 2"/>
              <p:cNvGrpSpPr/>
              <p:nvPr/>
            </p:nvGrpSpPr>
            <p:grpSpPr>
              <a:xfrm>
                <a:off x="2362200" y="1905000"/>
                <a:ext cx="3733800" cy="457200"/>
                <a:chOff x="2362200" y="1905000"/>
                <a:chExt cx="3733800" cy="457200"/>
              </a:xfrm>
            </p:grpSpPr>
            <p:sp>
              <p:nvSpPr>
                <p:cNvPr id="315532" name="Line 140"/>
                <p:cNvSpPr>
                  <a:spLocks noChangeShapeType="1"/>
                </p:cNvSpPr>
                <p:nvPr/>
              </p:nvSpPr>
              <p:spPr bwMode="auto">
                <a:xfrm flipH="1">
                  <a:off x="2362200" y="1905000"/>
                  <a:ext cx="1828800" cy="457200"/>
                </a:xfrm>
                <a:prstGeom prst="line">
                  <a:avLst/>
                </a:prstGeom>
                <a:noFill/>
                <a:ln w="9525">
                  <a:solidFill>
                    <a:schemeClr val="tx1"/>
                  </a:solidFill>
                  <a:round/>
                  <a:headEnd/>
                  <a:tailEnd type="triangle" w="med" len="med"/>
                </a:ln>
                <a:effectLst/>
              </p:spPr>
              <p:txBody>
                <a:bodyPr wrap="none"/>
                <a:lstStyle/>
                <a:p>
                  <a:endParaRPr lang="en-US"/>
                </a:p>
              </p:txBody>
            </p:sp>
            <p:sp>
              <p:nvSpPr>
                <p:cNvPr id="315533" name="Line 141"/>
                <p:cNvSpPr>
                  <a:spLocks noChangeShapeType="1"/>
                </p:cNvSpPr>
                <p:nvPr/>
              </p:nvSpPr>
              <p:spPr bwMode="auto">
                <a:xfrm>
                  <a:off x="4191000" y="1905000"/>
                  <a:ext cx="0" cy="457200"/>
                </a:xfrm>
                <a:prstGeom prst="line">
                  <a:avLst/>
                </a:prstGeom>
                <a:noFill/>
                <a:ln w="9525">
                  <a:solidFill>
                    <a:schemeClr val="tx1"/>
                  </a:solidFill>
                  <a:round/>
                  <a:headEnd/>
                  <a:tailEnd type="triangle" w="med" len="med"/>
                </a:ln>
                <a:effectLst/>
              </p:spPr>
              <p:txBody>
                <a:bodyPr wrap="none"/>
                <a:lstStyle/>
                <a:p>
                  <a:endParaRPr lang="en-US"/>
                </a:p>
              </p:txBody>
            </p:sp>
            <p:sp>
              <p:nvSpPr>
                <p:cNvPr id="315534" name="Line 142"/>
                <p:cNvSpPr>
                  <a:spLocks noChangeShapeType="1"/>
                </p:cNvSpPr>
                <p:nvPr/>
              </p:nvSpPr>
              <p:spPr bwMode="auto">
                <a:xfrm>
                  <a:off x="4191000" y="1905000"/>
                  <a:ext cx="1905000" cy="457200"/>
                </a:xfrm>
                <a:prstGeom prst="line">
                  <a:avLst/>
                </a:prstGeom>
                <a:noFill/>
                <a:ln w="9525">
                  <a:solidFill>
                    <a:schemeClr val="tx1"/>
                  </a:solidFill>
                  <a:round/>
                  <a:headEnd/>
                  <a:tailEnd type="triangle" w="med" len="med"/>
                </a:ln>
                <a:effectLst/>
              </p:spPr>
              <p:txBody>
                <a:bodyPr wrap="none"/>
                <a:lstStyle/>
                <a:p>
                  <a:endParaRPr lang="en-US"/>
                </a:p>
              </p:txBody>
            </p:sp>
          </p:grpSp>
        </p:grpSp>
        <p:sp>
          <p:nvSpPr>
            <p:cNvPr id="315560" name="Text Box 168"/>
            <p:cNvSpPr txBox="1">
              <a:spLocks noChangeArrowheads="1"/>
            </p:cNvSpPr>
            <p:nvPr/>
          </p:nvSpPr>
          <p:spPr bwMode="auto">
            <a:xfrm>
              <a:off x="228600" y="1752600"/>
              <a:ext cx="1652588" cy="366713"/>
            </a:xfrm>
            <a:prstGeom prst="rect">
              <a:avLst/>
            </a:prstGeom>
            <a:noFill/>
            <a:ln w="9525">
              <a:noFill/>
              <a:miter lim="800000"/>
              <a:headEnd/>
              <a:tailEnd/>
            </a:ln>
            <a:effectLst/>
          </p:spPr>
          <p:txBody>
            <a:bodyPr wrap="none">
              <a:spAutoFit/>
            </a:bodyPr>
            <a:lstStyle/>
            <a:p>
              <a:r>
                <a:rPr lang="en-US" dirty="0">
                  <a:latin typeface="Comic Sans MS" pitchFamily="66" charset="0"/>
                </a:rPr>
                <a:t>MAX’s play </a:t>
              </a:r>
              <a:r>
                <a:rPr lang="en-US" dirty="0">
                  <a:latin typeface="Comic Sans MS" pitchFamily="66" charset="0"/>
                  <a:sym typeface="Symbol" pitchFamily="18" charset="2"/>
                </a:rPr>
                <a:t></a:t>
              </a:r>
            </a:p>
          </p:txBody>
        </p:sp>
      </p:grpSp>
      <p:grpSp>
        <p:nvGrpSpPr>
          <p:cNvPr id="5" name="Group 4"/>
          <p:cNvGrpSpPr/>
          <p:nvPr/>
        </p:nvGrpSpPr>
        <p:grpSpPr>
          <a:xfrm>
            <a:off x="228600" y="2819400"/>
            <a:ext cx="5257800" cy="914400"/>
            <a:chOff x="228600" y="2819400"/>
            <a:chExt cx="5257800" cy="914400"/>
          </a:xfrm>
        </p:grpSpPr>
        <p:grpSp>
          <p:nvGrpSpPr>
            <p:cNvPr id="315447" name="Group 55"/>
            <p:cNvGrpSpPr>
              <a:grpSpLocks/>
            </p:cNvGrpSpPr>
            <p:nvPr/>
          </p:nvGrpSpPr>
          <p:grpSpPr bwMode="auto">
            <a:xfrm>
              <a:off x="2895600" y="3276600"/>
              <a:ext cx="2590800" cy="457200"/>
              <a:chOff x="2112" y="2208"/>
              <a:chExt cx="1632" cy="288"/>
            </a:xfrm>
          </p:grpSpPr>
          <p:grpSp>
            <p:nvGrpSpPr>
              <p:cNvPr id="315448" name="Group 56"/>
              <p:cNvGrpSpPr>
                <a:grpSpLocks/>
              </p:cNvGrpSpPr>
              <p:nvPr/>
            </p:nvGrpSpPr>
            <p:grpSpPr bwMode="auto">
              <a:xfrm>
                <a:off x="2112" y="2208"/>
                <a:ext cx="288" cy="288"/>
                <a:chOff x="2112" y="2064"/>
                <a:chExt cx="288" cy="288"/>
              </a:xfrm>
            </p:grpSpPr>
            <p:grpSp>
              <p:nvGrpSpPr>
                <p:cNvPr id="315449" name="Group 57"/>
                <p:cNvGrpSpPr>
                  <a:grpSpLocks/>
                </p:cNvGrpSpPr>
                <p:nvPr/>
              </p:nvGrpSpPr>
              <p:grpSpPr bwMode="auto">
                <a:xfrm>
                  <a:off x="2112" y="2064"/>
                  <a:ext cx="288" cy="288"/>
                  <a:chOff x="2304" y="1152"/>
                  <a:chExt cx="288" cy="288"/>
                </a:xfrm>
              </p:grpSpPr>
              <p:sp>
                <p:nvSpPr>
                  <p:cNvPr id="315450" name="Rectangle 58"/>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315451" name="Line 59"/>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15452" name="Line 60"/>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15453" name="Line 61"/>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15454" name="Line 62"/>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315455" name="Group 63"/>
                <p:cNvGrpSpPr>
                  <a:grpSpLocks/>
                </p:cNvGrpSpPr>
                <p:nvPr/>
              </p:nvGrpSpPr>
              <p:grpSpPr bwMode="auto">
                <a:xfrm>
                  <a:off x="2208" y="2160"/>
                  <a:ext cx="96" cy="96"/>
                  <a:chOff x="2496" y="2400"/>
                  <a:chExt cx="96" cy="96"/>
                </a:xfrm>
              </p:grpSpPr>
              <p:sp>
                <p:nvSpPr>
                  <p:cNvPr id="315456" name="Line 64"/>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457" name="Line 65"/>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sp>
              <p:nvSpPr>
                <p:cNvPr id="315458" name="Oval 66"/>
                <p:cNvSpPr>
                  <a:spLocks noChangeArrowheads="1"/>
                </p:cNvSpPr>
                <p:nvPr/>
              </p:nvSpPr>
              <p:spPr bwMode="auto">
                <a:xfrm>
                  <a:off x="2112" y="2064"/>
                  <a:ext cx="96" cy="96"/>
                </a:xfrm>
                <a:prstGeom prst="ellipse">
                  <a:avLst/>
                </a:prstGeom>
                <a:noFill/>
                <a:ln w="28575">
                  <a:solidFill>
                    <a:schemeClr val="tx1"/>
                  </a:solidFill>
                  <a:round/>
                  <a:headEnd/>
                  <a:tailEnd/>
                </a:ln>
                <a:effectLst/>
              </p:spPr>
              <p:txBody>
                <a:bodyPr wrap="none" anchor="ctr"/>
                <a:lstStyle/>
                <a:p>
                  <a:endParaRPr lang="en-US"/>
                </a:p>
              </p:txBody>
            </p:sp>
          </p:grpSp>
          <p:grpSp>
            <p:nvGrpSpPr>
              <p:cNvPr id="315459" name="Group 67"/>
              <p:cNvGrpSpPr>
                <a:grpSpLocks/>
              </p:cNvGrpSpPr>
              <p:nvPr/>
            </p:nvGrpSpPr>
            <p:grpSpPr bwMode="auto">
              <a:xfrm>
                <a:off x="3456" y="2208"/>
                <a:ext cx="288" cy="288"/>
                <a:chOff x="3072" y="2112"/>
                <a:chExt cx="288" cy="288"/>
              </a:xfrm>
            </p:grpSpPr>
            <p:grpSp>
              <p:nvGrpSpPr>
                <p:cNvPr id="315460" name="Group 68"/>
                <p:cNvGrpSpPr>
                  <a:grpSpLocks/>
                </p:cNvGrpSpPr>
                <p:nvPr/>
              </p:nvGrpSpPr>
              <p:grpSpPr bwMode="auto">
                <a:xfrm>
                  <a:off x="3072" y="2112"/>
                  <a:ext cx="288" cy="288"/>
                  <a:chOff x="2496" y="1536"/>
                  <a:chExt cx="288" cy="288"/>
                </a:xfrm>
              </p:grpSpPr>
              <p:grpSp>
                <p:nvGrpSpPr>
                  <p:cNvPr id="315461" name="Group 69"/>
                  <p:cNvGrpSpPr>
                    <a:grpSpLocks/>
                  </p:cNvGrpSpPr>
                  <p:nvPr/>
                </p:nvGrpSpPr>
                <p:grpSpPr bwMode="auto">
                  <a:xfrm>
                    <a:off x="2496" y="1536"/>
                    <a:ext cx="288" cy="288"/>
                    <a:chOff x="2304" y="1152"/>
                    <a:chExt cx="288" cy="288"/>
                  </a:xfrm>
                </p:grpSpPr>
                <p:sp>
                  <p:nvSpPr>
                    <p:cNvPr id="315462" name="Rectangle 70"/>
                    <p:cNvSpPr>
                      <a:spLocks noChangeArrowheads="1"/>
                    </p:cNvSpPr>
                    <p:nvPr/>
                  </p:nvSpPr>
                  <p:spPr bwMode="auto">
                    <a:xfrm>
                      <a:off x="2304" y="1152"/>
                      <a:ext cx="288" cy="288"/>
                    </a:xfrm>
                    <a:prstGeom prst="rect">
                      <a:avLst/>
                    </a:prstGeom>
                    <a:solidFill>
                      <a:srgbClr val="E0FFC1"/>
                    </a:solidFill>
                    <a:ln w="9525">
                      <a:solidFill>
                        <a:schemeClr val="tx1"/>
                      </a:solidFill>
                      <a:miter lim="800000"/>
                      <a:headEnd/>
                      <a:tailEnd/>
                    </a:ln>
                    <a:effectLst/>
                  </p:spPr>
                  <p:txBody>
                    <a:bodyPr wrap="none" anchor="ctr"/>
                    <a:lstStyle/>
                    <a:p>
                      <a:endParaRPr lang="en-US"/>
                    </a:p>
                  </p:txBody>
                </p:sp>
                <p:sp>
                  <p:nvSpPr>
                    <p:cNvPr id="315463" name="Line 71"/>
                    <p:cNvSpPr>
                      <a:spLocks noChangeShapeType="1"/>
                    </p:cNvSpPr>
                    <p:nvPr/>
                  </p:nvSpPr>
                  <p:spPr bwMode="auto">
                    <a:xfrm>
                      <a:off x="2304" y="1344"/>
                      <a:ext cx="288" cy="0"/>
                    </a:xfrm>
                    <a:prstGeom prst="line">
                      <a:avLst/>
                    </a:prstGeom>
                    <a:noFill/>
                    <a:ln w="9525">
                      <a:solidFill>
                        <a:schemeClr val="tx1"/>
                      </a:solidFill>
                      <a:round/>
                      <a:headEnd/>
                      <a:tailEnd/>
                    </a:ln>
                    <a:effectLst/>
                  </p:spPr>
                  <p:txBody>
                    <a:bodyPr wrap="none"/>
                    <a:lstStyle/>
                    <a:p>
                      <a:endParaRPr lang="en-US"/>
                    </a:p>
                  </p:txBody>
                </p:sp>
                <p:sp>
                  <p:nvSpPr>
                    <p:cNvPr id="315464" name="Line 72"/>
                    <p:cNvSpPr>
                      <a:spLocks noChangeShapeType="1"/>
                    </p:cNvSpPr>
                    <p:nvPr/>
                  </p:nvSpPr>
                  <p:spPr bwMode="auto">
                    <a:xfrm>
                      <a:off x="2304" y="1248"/>
                      <a:ext cx="288" cy="0"/>
                    </a:xfrm>
                    <a:prstGeom prst="line">
                      <a:avLst/>
                    </a:prstGeom>
                    <a:noFill/>
                    <a:ln w="9525">
                      <a:solidFill>
                        <a:schemeClr val="tx1"/>
                      </a:solidFill>
                      <a:round/>
                      <a:headEnd/>
                      <a:tailEnd/>
                    </a:ln>
                    <a:effectLst/>
                  </p:spPr>
                  <p:txBody>
                    <a:bodyPr wrap="none"/>
                    <a:lstStyle/>
                    <a:p>
                      <a:endParaRPr lang="en-US"/>
                    </a:p>
                  </p:txBody>
                </p:sp>
                <p:sp>
                  <p:nvSpPr>
                    <p:cNvPr id="315465" name="Line 73"/>
                    <p:cNvSpPr>
                      <a:spLocks noChangeShapeType="1"/>
                    </p:cNvSpPr>
                    <p:nvPr/>
                  </p:nvSpPr>
                  <p:spPr bwMode="auto">
                    <a:xfrm>
                      <a:off x="2400" y="1152"/>
                      <a:ext cx="0" cy="288"/>
                    </a:xfrm>
                    <a:prstGeom prst="line">
                      <a:avLst/>
                    </a:prstGeom>
                    <a:noFill/>
                    <a:ln w="9525">
                      <a:solidFill>
                        <a:schemeClr val="tx1"/>
                      </a:solidFill>
                      <a:round/>
                      <a:headEnd/>
                      <a:tailEnd/>
                    </a:ln>
                    <a:effectLst/>
                  </p:spPr>
                  <p:txBody>
                    <a:bodyPr wrap="none"/>
                    <a:lstStyle/>
                    <a:p>
                      <a:endParaRPr lang="en-US"/>
                    </a:p>
                  </p:txBody>
                </p:sp>
                <p:sp>
                  <p:nvSpPr>
                    <p:cNvPr id="315466" name="Line 74"/>
                    <p:cNvSpPr>
                      <a:spLocks noChangeShapeType="1"/>
                    </p:cNvSpPr>
                    <p:nvPr/>
                  </p:nvSpPr>
                  <p:spPr bwMode="auto">
                    <a:xfrm>
                      <a:off x="2496" y="1152"/>
                      <a:ext cx="0" cy="288"/>
                    </a:xfrm>
                    <a:prstGeom prst="line">
                      <a:avLst/>
                    </a:prstGeom>
                    <a:noFill/>
                    <a:ln w="9525">
                      <a:solidFill>
                        <a:schemeClr val="tx1"/>
                      </a:solidFill>
                      <a:round/>
                      <a:headEnd/>
                      <a:tailEnd/>
                    </a:ln>
                    <a:effectLst/>
                  </p:spPr>
                  <p:txBody>
                    <a:bodyPr wrap="none"/>
                    <a:lstStyle/>
                    <a:p>
                      <a:endParaRPr lang="en-US"/>
                    </a:p>
                  </p:txBody>
                </p:sp>
              </p:grpSp>
              <p:grpSp>
                <p:nvGrpSpPr>
                  <p:cNvPr id="315467" name="Group 75"/>
                  <p:cNvGrpSpPr>
                    <a:grpSpLocks/>
                  </p:cNvGrpSpPr>
                  <p:nvPr/>
                </p:nvGrpSpPr>
                <p:grpSpPr bwMode="auto">
                  <a:xfrm>
                    <a:off x="2592" y="1632"/>
                    <a:ext cx="96" cy="96"/>
                    <a:chOff x="2496" y="2400"/>
                    <a:chExt cx="96" cy="96"/>
                  </a:xfrm>
                </p:grpSpPr>
                <p:sp>
                  <p:nvSpPr>
                    <p:cNvPr id="315468" name="Line 76"/>
                    <p:cNvSpPr>
                      <a:spLocks noChangeShapeType="1"/>
                    </p:cNvSpPr>
                    <p:nvPr/>
                  </p:nvSpPr>
                  <p:spPr bwMode="auto">
                    <a:xfrm>
                      <a:off x="2496" y="2400"/>
                      <a:ext cx="96" cy="96"/>
                    </a:xfrm>
                    <a:prstGeom prst="line">
                      <a:avLst/>
                    </a:prstGeom>
                    <a:noFill/>
                    <a:ln w="28575">
                      <a:solidFill>
                        <a:schemeClr val="tx1"/>
                      </a:solidFill>
                      <a:round/>
                      <a:headEnd/>
                      <a:tailEnd/>
                    </a:ln>
                    <a:effectLst/>
                  </p:spPr>
                  <p:txBody>
                    <a:bodyPr wrap="none"/>
                    <a:lstStyle/>
                    <a:p>
                      <a:endParaRPr lang="en-US"/>
                    </a:p>
                  </p:txBody>
                </p:sp>
                <p:sp>
                  <p:nvSpPr>
                    <p:cNvPr id="315469" name="Line 77"/>
                    <p:cNvSpPr>
                      <a:spLocks noChangeShapeType="1"/>
                    </p:cNvSpPr>
                    <p:nvPr/>
                  </p:nvSpPr>
                  <p:spPr bwMode="auto">
                    <a:xfrm flipV="1">
                      <a:off x="2496" y="2400"/>
                      <a:ext cx="96" cy="96"/>
                    </a:xfrm>
                    <a:prstGeom prst="line">
                      <a:avLst/>
                    </a:prstGeom>
                    <a:noFill/>
                    <a:ln w="28575">
                      <a:solidFill>
                        <a:schemeClr val="tx1"/>
                      </a:solidFill>
                      <a:round/>
                      <a:headEnd/>
                      <a:tailEnd/>
                    </a:ln>
                    <a:effectLst/>
                  </p:spPr>
                  <p:txBody>
                    <a:bodyPr wrap="none"/>
                    <a:lstStyle/>
                    <a:p>
                      <a:endParaRPr lang="en-US"/>
                    </a:p>
                  </p:txBody>
                </p:sp>
              </p:grpSp>
            </p:grpSp>
            <p:sp>
              <p:nvSpPr>
                <p:cNvPr id="315470" name="Oval 78"/>
                <p:cNvSpPr>
                  <a:spLocks noChangeArrowheads="1"/>
                </p:cNvSpPr>
                <p:nvPr/>
              </p:nvSpPr>
              <p:spPr bwMode="auto">
                <a:xfrm>
                  <a:off x="3168" y="2112"/>
                  <a:ext cx="96" cy="96"/>
                </a:xfrm>
                <a:prstGeom prst="ellipse">
                  <a:avLst/>
                </a:prstGeom>
                <a:noFill/>
                <a:ln w="28575">
                  <a:solidFill>
                    <a:schemeClr val="tx1"/>
                  </a:solidFill>
                  <a:round/>
                  <a:headEnd/>
                  <a:tailEnd/>
                </a:ln>
                <a:effectLst/>
              </p:spPr>
              <p:txBody>
                <a:bodyPr wrap="none" anchor="ctr"/>
                <a:lstStyle/>
                <a:p>
                  <a:endParaRPr lang="en-US"/>
                </a:p>
              </p:txBody>
            </p:sp>
          </p:grpSp>
        </p:grpSp>
        <p:sp>
          <p:nvSpPr>
            <p:cNvPr id="315535" name="Line 143"/>
            <p:cNvSpPr>
              <a:spLocks noChangeShapeType="1"/>
            </p:cNvSpPr>
            <p:nvPr/>
          </p:nvSpPr>
          <p:spPr bwMode="auto">
            <a:xfrm flipH="1">
              <a:off x="3124200" y="2819400"/>
              <a:ext cx="1066800" cy="457200"/>
            </a:xfrm>
            <a:prstGeom prst="line">
              <a:avLst/>
            </a:prstGeom>
            <a:noFill/>
            <a:ln w="9525">
              <a:solidFill>
                <a:schemeClr val="tx1"/>
              </a:solidFill>
              <a:round/>
              <a:headEnd/>
              <a:tailEnd type="triangle" w="med" len="med"/>
            </a:ln>
            <a:effectLst/>
          </p:spPr>
          <p:txBody>
            <a:bodyPr wrap="none"/>
            <a:lstStyle/>
            <a:p>
              <a:endParaRPr lang="en-US"/>
            </a:p>
          </p:txBody>
        </p:sp>
        <p:sp>
          <p:nvSpPr>
            <p:cNvPr id="315539" name="Line 147"/>
            <p:cNvSpPr>
              <a:spLocks noChangeShapeType="1"/>
            </p:cNvSpPr>
            <p:nvPr/>
          </p:nvSpPr>
          <p:spPr bwMode="auto">
            <a:xfrm>
              <a:off x="4191000" y="2819400"/>
              <a:ext cx="1066800" cy="457200"/>
            </a:xfrm>
            <a:prstGeom prst="line">
              <a:avLst/>
            </a:prstGeom>
            <a:noFill/>
            <a:ln w="9525">
              <a:solidFill>
                <a:schemeClr val="tx1"/>
              </a:solidFill>
              <a:round/>
              <a:headEnd/>
              <a:tailEnd type="triangle" w="med" len="med"/>
            </a:ln>
            <a:effectLst/>
          </p:spPr>
          <p:txBody>
            <a:bodyPr wrap="none"/>
            <a:lstStyle/>
            <a:p>
              <a:endParaRPr lang="en-US"/>
            </a:p>
          </p:txBody>
        </p:sp>
        <p:sp>
          <p:nvSpPr>
            <p:cNvPr id="315562" name="Text Box 170"/>
            <p:cNvSpPr txBox="1">
              <a:spLocks noChangeArrowheads="1"/>
            </p:cNvSpPr>
            <p:nvPr/>
          </p:nvSpPr>
          <p:spPr bwMode="auto">
            <a:xfrm>
              <a:off x="228600" y="2819400"/>
              <a:ext cx="1628775" cy="366713"/>
            </a:xfrm>
            <a:prstGeom prst="rect">
              <a:avLst/>
            </a:prstGeom>
            <a:noFill/>
            <a:ln w="9525">
              <a:noFill/>
              <a:miter lim="800000"/>
              <a:headEnd/>
              <a:tailEnd/>
            </a:ln>
            <a:effectLst/>
          </p:spPr>
          <p:txBody>
            <a:bodyPr wrap="none">
              <a:spAutoFit/>
            </a:bodyPr>
            <a:lstStyle/>
            <a:p>
              <a:r>
                <a:rPr lang="en-US" dirty="0">
                  <a:latin typeface="Comic Sans MS" pitchFamily="66" charset="0"/>
                </a:rPr>
                <a:t>MIN’s play </a:t>
              </a:r>
              <a:r>
                <a:rPr lang="en-US" dirty="0">
                  <a:sym typeface="Symbol" pitchFamily="18" charset="2"/>
                </a:rPr>
                <a:t></a:t>
              </a:r>
            </a:p>
          </p:txBody>
        </p:sp>
      </p:grpSp>
      <p:sp>
        <p:nvSpPr>
          <p:cNvPr id="315564" name="Text Box 172"/>
          <p:cNvSpPr txBox="1">
            <a:spLocks noChangeArrowheads="1"/>
          </p:cNvSpPr>
          <p:nvPr/>
        </p:nvSpPr>
        <p:spPr bwMode="auto">
          <a:xfrm>
            <a:off x="228600" y="5791200"/>
            <a:ext cx="2001838" cy="641350"/>
          </a:xfrm>
          <a:prstGeom prst="rect">
            <a:avLst/>
          </a:prstGeom>
          <a:noFill/>
          <a:ln w="9525">
            <a:noFill/>
            <a:miter lim="800000"/>
            <a:headEnd/>
            <a:tailEnd/>
          </a:ln>
          <a:effectLst/>
        </p:spPr>
        <p:txBody>
          <a:bodyPr wrap="none">
            <a:spAutoFit/>
          </a:bodyPr>
          <a:lstStyle/>
          <a:p>
            <a:r>
              <a:rPr lang="en-US" dirty="0">
                <a:latin typeface="Comic Sans MS" pitchFamily="66" charset="0"/>
              </a:rPr>
              <a:t>Terminal state</a:t>
            </a:r>
            <a:br>
              <a:rPr lang="en-US" dirty="0">
                <a:latin typeface="Comic Sans MS" pitchFamily="66" charset="0"/>
              </a:rPr>
            </a:br>
            <a:r>
              <a:rPr lang="en-US" dirty="0">
                <a:latin typeface="Comic Sans MS" pitchFamily="66" charset="0"/>
              </a:rPr>
              <a:t>(win for MAX) </a:t>
            </a:r>
            <a:r>
              <a:rPr lang="en-US" dirty="0">
                <a:latin typeface="Comic Sans MS" pitchFamily="66" charset="0"/>
                <a:sym typeface="Symbol" pitchFamily="18" charset="2"/>
              </a:rPr>
              <a:t></a:t>
            </a:r>
          </a:p>
        </p:txBody>
      </p:sp>
      <p:grpSp>
        <p:nvGrpSpPr>
          <p:cNvPr id="315577" name="Group 185"/>
          <p:cNvGrpSpPr>
            <a:grpSpLocks/>
          </p:cNvGrpSpPr>
          <p:nvPr/>
        </p:nvGrpSpPr>
        <p:grpSpPr bwMode="auto">
          <a:xfrm>
            <a:off x="4495800" y="2438400"/>
            <a:ext cx="4192588" cy="1981200"/>
            <a:chOff x="2832" y="1536"/>
            <a:chExt cx="2641" cy="1248"/>
          </a:xfrm>
        </p:grpSpPr>
        <p:sp>
          <p:nvSpPr>
            <p:cNvPr id="315570" name="Text Box 178"/>
            <p:cNvSpPr txBox="1">
              <a:spLocks noChangeArrowheads="1"/>
            </p:cNvSpPr>
            <p:nvPr/>
          </p:nvSpPr>
          <p:spPr bwMode="auto">
            <a:xfrm>
              <a:off x="4608" y="1536"/>
              <a:ext cx="865" cy="231"/>
            </a:xfrm>
            <a:prstGeom prst="rect">
              <a:avLst/>
            </a:prstGeom>
            <a:noFill/>
            <a:ln w="9525">
              <a:noFill/>
              <a:miter lim="800000"/>
              <a:headEnd/>
              <a:tailEnd/>
            </a:ln>
            <a:effectLst/>
          </p:spPr>
          <p:txBody>
            <a:bodyPr wrap="none">
              <a:spAutoFit/>
            </a:bodyPr>
            <a:lstStyle/>
            <a:p>
              <a:r>
                <a:rPr lang="en-US">
                  <a:solidFill>
                    <a:srgbClr val="990033"/>
                  </a:solidFill>
                  <a:latin typeface="Comic Sans MS" pitchFamily="66" charset="0"/>
                </a:rPr>
                <a:t>MIN nodes</a:t>
              </a:r>
            </a:p>
          </p:txBody>
        </p:sp>
        <p:sp>
          <p:nvSpPr>
            <p:cNvPr id="315573" name="Freeform 181"/>
            <p:cNvSpPr>
              <a:spLocks/>
            </p:cNvSpPr>
            <p:nvPr/>
          </p:nvSpPr>
          <p:spPr bwMode="auto">
            <a:xfrm>
              <a:off x="2832" y="1680"/>
              <a:ext cx="1776" cy="1104"/>
            </a:xfrm>
            <a:custGeom>
              <a:avLst/>
              <a:gdLst/>
              <a:ahLst/>
              <a:cxnLst>
                <a:cxn ang="0">
                  <a:pos x="0" y="1104"/>
                </a:cxn>
                <a:cxn ang="0">
                  <a:pos x="1104" y="960"/>
                </a:cxn>
                <a:cxn ang="0">
                  <a:pos x="1536" y="528"/>
                </a:cxn>
                <a:cxn ang="0">
                  <a:pos x="1776" y="0"/>
                </a:cxn>
              </a:cxnLst>
              <a:rect l="0" t="0" r="r" b="b"/>
              <a:pathLst>
                <a:path w="1776" h="1104">
                  <a:moveTo>
                    <a:pt x="0" y="1104"/>
                  </a:moveTo>
                  <a:cubicBezTo>
                    <a:pt x="424" y="1080"/>
                    <a:pt x="848" y="1056"/>
                    <a:pt x="1104" y="960"/>
                  </a:cubicBezTo>
                  <a:cubicBezTo>
                    <a:pt x="1360" y="864"/>
                    <a:pt x="1424" y="688"/>
                    <a:pt x="1536" y="528"/>
                  </a:cubicBezTo>
                  <a:cubicBezTo>
                    <a:pt x="1648" y="368"/>
                    <a:pt x="1712" y="184"/>
                    <a:pt x="1776" y="0"/>
                  </a:cubicBezTo>
                </a:path>
              </a:pathLst>
            </a:custGeom>
            <a:noFill/>
            <a:ln w="9525" cap="flat">
              <a:solidFill>
                <a:srgbClr val="5F5F5F"/>
              </a:solidFill>
              <a:prstDash val="dash"/>
              <a:round/>
              <a:headEnd type="triangle" w="med" len="med"/>
              <a:tailEnd type="none" w="med" len="med"/>
            </a:ln>
            <a:effectLst/>
          </p:spPr>
          <p:txBody>
            <a:bodyPr wrap="none"/>
            <a:lstStyle/>
            <a:p>
              <a:endParaRPr lang="en-US"/>
            </a:p>
          </p:txBody>
        </p:sp>
        <p:sp>
          <p:nvSpPr>
            <p:cNvPr id="315574" name="Line 182"/>
            <p:cNvSpPr>
              <a:spLocks noChangeShapeType="1"/>
            </p:cNvSpPr>
            <p:nvPr/>
          </p:nvSpPr>
          <p:spPr bwMode="auto">
            <a:xfrm flipH="1" flipV="1">
              <a:off x="3984" y="1632"/>
              <a:ext cx="624" cy="48"/>
            </a:xfrm>
            <a:prstGeom prst="line">
              <a:avLst/>
            </a:prstGeom>
            <a:noFill/>
            <a:ln w="9525">
              <a:solidFill>
                <a:srgbClr val="5F5F5F"/>
              </a:solidFill>
              <a:prstDash val="dash"/>
              <a:round/>
              <a:headEnd/>
              <a:tailEnd type="triangle" w="med" len="med"/>
            </a:ln>
            <a:effectLst/>
          </p:spPr>
          <p:txBody>
            <a:bodyPr wrap="none"/>
            <a:lstStyle/>
            <a:p>
              <a:endParaRPr lang="en-US"/>
            </a:p>
          </p:txBody>
        </p:sp>
      </p:grpSp>
      <p:grpSp>
        <p:nvGrpSpPr>
          <p:cNvPr id="315578" name="Group 186"/>
          <p:cNvGrpSpPr>
            <a:grpSpLocks/>
          </p:cNvGrpSpPr>
          <p:nvPr/>
        </p:nvGrpSpPr>
        <p:grpSpPr bwMode="auto">
          <a:xfrm>
            <a:off x="3352800" y="1295400"/>
            <a:ext cx="3835400" cy="2209800"/>
            <a:chOff x="2112" y="816"/>
            <a:chExt cx="2416" cy="1392"/>
          </a:xfrm>
        </p:grpSpPr>
        <p:sp>
          <p:nvSpPr>
            <p:cNvPr id="315569" name="Text Box 177"/>
            <p:cNvSpPr txBox="1">
              <a:spLocks noChangeArrowheads="1"/>
            </p:cNvSpPr>
            <p:nvPr/>
          </p:nvSpPr>
          <p:spPr bwMode="auto">
            <a:xfrm>
              <a:off x="3648" y="816"/>
              <a:ext cx="880" cy="231"/>
            </a:xfrm>
            <a:prstGeom prst="rect">
              <a:avLst/>
            </a:prstGeom>
            <a:noFill/>
            <a:ln w="9525">
              <a:noFill/>
              <a:miter lim="800000"/>
              <a:headEnd/>
              <a:tailEnd/>
            </a:ln>
            <a:effectLst/>
          </p:spPr>
          <p:txBody>
            <a:bodyPr wrap="none">
              <a:spAutoFit/>
            </a:bodyPr>
            <a:lstStyle/>
            <a:p>
              <a:r>
                <a:rPr lang="en-US">
                  <a:solidFill>
                    <a:srgbClr val="990033"/>
                  </a:solidFill>
                  <a:latin typeface="Comic Sans MS" pitchFamily="66" charset="0"/>
                </a:rPr>
                <a:t>MAX nodes</a:t>
              </a:r>
            </a:p>
          </p:txBody>
        </p:sp>
        <p:sp>
          <p:nvSpPr>
            <p:cNvPr id="315575" name="Freeform 183"/>
            <p:cNvSpPr>
              <a:spLocks/>
            </p:cNvSpPr>
            <p:nvPr/>
          </p:nvSpPr>
          <p:spPr bwMode="auto">
            <a:xfrm>
              <a:off x="2112" y="960"/>
              <a:ext cx="1536" cy="1248"/>
            </a:xfrm>
            <a:custGeom>
              <a:avLst/>
              <a:gdLst/>
              <a:ahLst/>
              <a:cxnLst>
                <a:cxn ang="0">
                  <a:pos x="0" y="1248"/>
                </a:cxn>
                <a:cxn ang="0">
                  <a:pos x="1152" y="912"/>
                </a:cxn>
                <a:cxn ang="0">
                  <a:pos x="1536" y="0"/>
                </a:cxn>
              </a:cxnLst>
              <a:rect l="0" t="0" r="r" b="b"/>
              <a:pathLst>
                <a:path w="1536" h="1248">
                  <a:moveTo>
                    <a:pt x="0" y="1248"/>
                  </a:moveTo>
                  <a:cubicBezTo>
                    <a:pt x="448" y="1184"/>
                    <a:pt x="896" y="1120"/>
                    <a:pt x="1152" y="912"/>
                  </a:cubicBezTo>
                  <a:cubicBezTo>
                    <a:pt x="1408" y="704"/>
                    <a:pt x="1472" y="152"/>
                    <a:pt x="1536" y="0"/>
                  </a:cubicBezTo>
                </a:path>
              </a:pathLst>
            </a:custGeom>
            <a:noFill/>
            <a:ln w="9525" cap="flat">
              <a:solidFill>
                <a:srgbClr val="5F5F5F"/>
              </a:solidFill>
              <a:prstDash val="dash"/>
              <a:round/>
              <a:headEnd type="triangle" w="med" len="med"/>
              <a:tailEnd type="none" w="med" len="med"/>
            </a:ln>
            <a:effectLst/>
          </p:spPr>
          <p:txBody>
            <a:bodyPr wrap="none"/>
            <a:lstStyle/>
            <a:p>
              <a:endParaRPr lang="en-US"/>
            </a:p>
          </p:txBody>
        </p:sp>
        <p:sp>
          <p:nvSpPr>
            <p:cNvPr id="315576" name="Line 184"/>
            <p:cNvSpPr>
              <a:spLocks noChangeShapeType="1"/>
            </p:cNvSpPr>
            <p:nvPr/>
          </p:nvSpPr>
          <p:spPr bwMode="auto">
            <a:xfrm flipH="1">
              <a:off x="2784" y="960"/>
              <a:ext cx="816" cy="96"/>
            </a:xfrm>
            <a:prstGeom prst="line">
              <a:avLst/>
            </a:prstGeom>
            <a:noFill/>
            <a:ln w="9525">
              <a:solidFill>
                <a:srgbClr val="5F5F5F"/>
              </a:solidFill>
              <a:prstDash val="dash"/>
              <a:round/>
              <a:headEnd/>
              <a:tailEnd type="triangle" w="med" len="med"/>
            </a:ln>
            <a:effectLst/>
          </p:spPr>
          <p:txBody>
            <a:bodyPr wrap="none"/>
            <a:lstStyle/>
            <a:p>
              <a:endParaRPr lang="en-US"/>
            </a:p>
          </p:txBody>
        </p:sp>
      </p:grpSp>
      <p:sp>
        <p:nvSpPr>
          <p:cNvPr id="2" name="Slide Number Placeholder 1"/>
          <p:cNvSpPr>
            <a:spLocks noGrp="1"/>
          </p:cNvSpPr>
          <p:nvPr>
            <p:ph type="sldNum" sz="quarter" idx="12"/>
          </p:nvPr>
        </p:nvSpPr>
        <p:spPr/>
        <p:txBody>
          <a:bodyPr/>
          <a:lstStyle/>
          <a:p>
            <a:fld id="{C9B11B6E-3DA4-4F5A-A92A-7649D10CF82F}" type="slidenum">
              <a:rPr lang="en-US" smtClean="0"/>
              <a:pPr/>
              <a:t>8</a:t>
            </a:fld>
            <a:endParaRPr lang="en-US"/>
          </a:p>
        </p:txBody>
      </p:sp>
    </p:spTree>
    <p:custDataLst>
      <p:tags r:id="rId1"/>
    </p:custDataLst>
    <p:extLst>
      <p:ext uri="{BB962C8B-B14F-4D97-AF65-F5344CB8AC3E}">
        <p14:creationId xmlns:p14="http://schemas.microsoft.com/office/powerpoint/2010/main" val="807623144"/>
      </p:ext>
    </p:extLst>
  </p:cSld>
  <p:clrMapOvr>
    <a:masterClrMapping/>
  </p:clrMapOvr>
  <mc:AlternateContent xmlns:mc="http://schemas.openxmlformats.org/markup-compatibility/2006" xmlns:p14="http://schemas.microsoft.com/office/powerpoint/2010/main">
    <mc:Choice Requires="p14">
      <p:transition spd="slow" p14:dur="2000" advTm="202148"/>
    </mc:Choice>
    <mc:Fallback xmlns="">
      <p:transition spd="slow" advTm="2021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55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55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55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55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55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558" grpId="0" animBg="1"/>
      <p:bldP spid="3155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normAutofit/>
          </a:bodyPr>
          <a:lstStyle/>
          <a:p>
            <a:r>
              <a:rPr lang="en-US" dirty="0"/>
              <a:t>Formal Abstraction of Games</a:t>
            </a:r>
            <a:endParaRPr lang="en-US" dirty="0">
              <a:solidFill>
                <a:schemeClr val="accent3"/>
              </a:solidFill>
            </a:endParaRPr>
          </a:p>
        </p:txBody>
      </p:sp>
      <p:sp>
        <p:nvSpPr>
          <p:cNvPr id="201731" name="Rectangle 3"/>
          <p:cNvSpPr>
            <a:spLocks noGrp="1" noChangeArrowheads="1"/>
          </p:cNvSpPr>
          <p:nvPr>
            <p:ph idx="1"/>
          </p:nvPr>
        </p:nvSpPr>
        <p:spPr>
          <a:xfrm>
            <a:off x="457200" y="1600200"/>
            <a:ext cx="8229600" cy="4953000"/>
          </a:xfrm>
        </p:spPr>
        <p:txBody>
          <a:bodyPr>
            <a:normAutofit/>
          </a:bodyPr>
          <a:lstStyle/>
          <a:p>
            <a:r>
              <a:rPr lang="en-US" sz="2800" dirty="0"/>
              <a:t>State space</a:t>
            </a:r>
          </a:p>
          <a:p>
            <a:r>
              <a:rPr lang="en-US" sz="2800" dirty="0"/>
              <a:t>Initial state </a:t>
            </a:r>
          </a:p>
          <a:p>
            <a:r>
              <a:rPr lang="en-US" sz="2800" dirty="0"/>
              <a:t>Successor function: it tells which actions can be executed in each state and gives the successor state for each action</a:t>
            </a:r>
          </a:p>
          <a:p>
            <a:r>
              <a:rPr lang="en-US" sz="2800" dirty="0">
                <a:solidFill>
                  <a:srgbClr val="FF0000"/>
                </a:solidFill>
              </a:rPr>
              <a:t>MAX’s and MIN’s actions alternate, with MAX playing first in the initial state</a:t>
            </a:r>
          </a:p>
          <a:p>
            <a:r>
              <a:rPr lang="en-US" sz="2800" dirty="0">
                <a:solidFill>
                  <a:srgbClr val="FF0000"/>
                </a:solidFill>
              </a:rPr>
              <a:t>Terminal test: it tells if a state is terminal and, if yes, if it’s a win or a loss for MAX, or a draw</a:t>
            </a:r>
          </a:p>
        </p:txBody>
      </p:sp>
    </p:spTree>
    <p:extLst>
      <p:ext uri="{BB962C8B-B14F-4D97-AF65-F5344CB8AC3E}">
        <p14:creationId xmlns:p14="http://schemas.microsoft.com/office/powerpoint/2010/main" val="32190442"/>
      </p:ext>
    </p:extLst>
  </p:cSld>
  <p:clrMapOvr>
    <a:masterClrMapping/>
  </p:clrMapOvr>
  <mc:AlternateContent xmlns:mc="http://schemas.openxmlformats.org/markup-compatibility/2006" xmlns:p14="http://schemas.microsoft.com/office/powerpoint/2010/main">
    <mc:Choice Requires="p14">
      <p:transition spd="slow" p14:dur="2000" advTm="130116"/>
    </mc:Choice>
    <mc:Fallback xmlns="">
      <p:transition spd="slow" advTm="13011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4.769|0.7730007|13.855|0.9150009|21.043"/>
</p:tagLst>
</file>

<file path=ppt/tags/tag10.xml><?xml version="1.0" encoding="utf-8"?>
<p:tagLst xmlns:a="http://schemas.openxmlformats.org/drawingml/2006/main" xmlns:r="http://schemas.openxmlformats.org/officeDocument/2006/relationships" xmlns:p="http://schemas.openxmlformats.org/presentationml/2006/main">
  <p:tag name="TIMING" val="|58.035"/>
</p:tagLst>
</file>

<file path=ppt/tags/tag11.xml><?xml version="1.0" encoding="utf-8"?>
<p:tagLst xmlns:a="http://schemas.openxmlformats.org/drawingml/2006/main" xmlns:r="http://schemas.openxmlformats.org/officeDocument/2006/relationships" xmlns:p="http://schemas.openxmlformats.org/presentationml/2006/main">
  <p:tag name="TIMING" val="|4.364|30.807|38.999|29.505|13.605|6.900002"/>
</p:tagLst>
</file>

<file path=ppt/tags/tag12.xml><?xml version="1.0" encoding="utf-8"?>
<p:tagLst xmlns:a="http://schemas.openxmlformats.org/drawingml/2006/main" xmlns:r="http://schemas.openxmlformats.org/officeDocument/2006/relationships" xmlns:p="http://schemas.openxmlformats.org/presentationml/2006/main">
  <p:tag name="TIMING" val="|44.821"/>
</p:tagLst>
</file>

<file path=ppt/tags/tag13.xml><?xml version="1.0" encoding="utf-8"?>
<p:tagLst xmlns:a="http://schemas.openxmlformats.org/drawingml/2006/main" xmlns:r="http://schemas.openxmlformats.org/officeDocument/2006/relationships" xmlns:p="http://schemas.openxmlformats.org/presentationml/2006/main">
  <p:tag name="TIMING" val="|49.44|30.381|6.717003|3.626999|10.537|3.878998"/>
</p:tagLst>
</file>

<file path=ppt/tags/tag14.xml><?xml version="1.0" encoding="utf-8"?>
<p:tagLst xmlns:a="http://schemas.openxmlformats.org/drawingml/2006/main" xmlns:r="http://schemas.openxmlformats.org/officeDocument/2006/relationships" xmlns:p="http://schemas.openxmlformats.org/presentationml/2006/main">
  <p:tag name="TIMING" val="|31.684|1.959002"/>
</p:tagLst>
</file>

<file path=ppt/tags/tag15.xml><?xml version="1.0" encoding="utf-8"?>
<p:tagLst xmlns:a="http://schemas.openxmlformats.org/drawingml/2006/main" xmlns:r="http://schemas.openxmlformats.org/officeDocument/2006/relationships" xmlns:p="http://schemas.openxmlformats.org/presentationml/2006/main">
  <p:tag name="TIMING" val="|64.878|6.07"/>
</p:tagLst>
</file>

<file path=ppt/tags/tag16.xml><?xml version="1.0" encoding="utf-8"?>
<p:tagLst xmlns:a="http://schemas.openxmlformats.org/drawingml/2006/main" xmlns:r="http://schemas.openxmlformats.org/officeDocument/2006/relationships" xmlns:p="http://schemas.openxmlformats.org/presentationml/2006/main">
  <p:tag name="TIMING" val="|13.284|5.945|18.301|13.493|23.221|19.612|7.444"/>
</p:tagLst>
</file>

<file path=ppt/tags/tag17.xml><?xml version="1.0" encoding="utf-8"?>
<p:tagLst xmlns:a="http://schemas.openxmlformats.org/drawingml/2006/main" xmlns:r="http://schemas.openxmlformats.org/officeDocument/2006/relationships" xmlns:p="http://schemas.openxmlformats.org/presentationml/2006/main">
  <p:tag name="TIMING" val="|16.157"/>
</p:tagLst>
</file>

<file path=ppt/tags/tag18.xml><?xml version="1.0" encoding="utf-8"?>
<p:tagLst xmlns:a="http://schemas.openxmlformats.org/drawingml/2006/main" xmlns:r="http://schemas.openxmlformats.org/officeDocument/2006/relationships" xmlns:p="http://schemas.openxmlformats.org/presentationml/2006/main">
  <p:tag name="TIMING" val="|8.979|8.732"/>
</p:tagLst>
</file>

<file path=ppt/tags/tag19.xml><?xml version="1.0" encoding="utf-8"?>
<p:tagLst xmlns:a="http://schemas.openxmlformats.org/drawingml/2006/main" xmlns:r="http://schemas.openxmlformats.org/officeDocument/2006/relationships" xmlns:p="http://schemas.openxmlformats.org/presentationml/2006/main">
  <p:tag name="TIMING" val="|18.558|10.278"/>
</p:tagLst>
</file>

<file path=ppt/tags/tag2.xml><?xml version="1.0" encoding="utf-8"?>
<p:tagLst xmlns:a="http://schemas.openxmlformats.org/drawingml/2006/main" xmlns:r="http://schemas.openxmlformats.org/officeDocument/2006/relationships" xmlns:p="http://schemas.openxmlformats.org/presentationml/2006/main">
  <p:tag name="TIMING" val="|17.798|10.708|16.087"/>
</p:tagLst>
</file>

<file path=ppt/tags/tag20.xml><?xml version="1.0" encoding="utf-8"?>
<p:tagLst xmlns:a="http://schemas.openxmlformats.org/drawingml/2006/main" xmlns:r="http://schemas.openxmlformats.org/officeDocument/2006/relationships" xmlns:p="http://schemas.openxmlformats.org/presentationml/2006/main">
  <p:tag name="TIMING" val="|32.887|70.47|15.303|24.858"/>
</p:tagLst>
</file>

<file path=ppt/tags/tag21.xml><?xml version="1.0" encoding="utf-8"?>
<p:tagLst xmlns:a="http://schemas.openxmlformats.org/drawingml/2006/main" xmlns:r="http://schemas.openxmlformats.org/officeDocument/2006/relationships" xmlns:p="http://schemas.openxmlformats.org/presentationml/2006/main">
  <p:tag name="TIMING" val="|22.11|9.201"/>
</p:tagLst>
</file>

<file path=ppt/tags/tag22.xml><?xml version="1.0" encoding="utf-8"?>
<p:tagLst xmlns:a="http://schemas.openxmlformats.org/drawingml/2006/main" xmlns:r="http://schemas.openxmlformats.org/officeDocument/2006/relationships" xmlns:p="http://schemas.openxmlformats.org/presentationml/2006/main">
  <p:tag name="TIMING" val="|5.456|53.563|22.179"/>
</p:tagLst>
</file>

<file path=ppt/tags/tag23.xml><?xml version="1.0" encoding="utf-8"?>
<p:tagLst xmlns:a="http://schemas.openxmlformats.org/drawingml/2006/main" xmlns:r="http://schemas.openxmlformats.org/officeDocument/2006/relationships" xmlns:p="http://schemas.openxmlformats.org/presentationml/2006/main">
  <p:tag name="TIMING" val="|76.643"/>
</p:tagLst>
</file>

<file path=ppt/tags/tag3.xml><?xml version="1.0" encoding="utf-8"?>
<p:tagLst xmlns:a="http://schemas.openxmlformats.org/drawingml/2006/main" xmlns:r="http://schemas.openxmlformats.org/officeDocument/2006/relationships" xmlns:p="http://schemas.openxmlformats.org/presentationml/2006/main">
  <p:tag name="TIMING" val="|12.722|7.419001|56.017"/>
</p:tagLst>
</file>

<file path=ppt/tags/tag4.xml><?xml version="1.0" encoding="utf-8"?>
<p:tagLst xmlns:a="http://schemas.openxmlformats.org/drawingml/2006/main" xmlns:r="http://schemas.openxmlformats.org/officeDocument/2006/relationships" xmlns:p="http://schemas.openxmlformats.org/presentationml/2006/main">
  <p:tag name="TIMING" val="|72.521"/>
</p:tagLst>
</file>

<file path=ppt/tags/tag5.xml><?xml version="1.0" encoding="utf-8"?>
<p:tagLst xmlns:a="http://schemas.openxmlformats.org/drawingml/2006/main" xmlns:r="http://schemas.openxmlformats.org/officeDocument/2006/relationships" xmlns:p="http://schemas.openxmlformats.org/presentationml/2006/main">
  <p:tag name="TIMING" val="|43.432|7.409|5.139|18.27|8.970001"/>
</p:tagLst>
</file>

<file path=ppt/tags/tag6.xml><?xml version="1.0" encoding="utf-8"?>
<p:tagLst xmlns:a="http://schemas.openxmlformats.org/drawingml/2006/main" xmlns:r="http://schemas.openxmlformats.org/officeDocument/2006/relationships" xmlns:p="http://schemas.openxmlformats.org/presentationml/2006/main">
  <p:tag name="TIMING" val="|20.873|53.193|18.557|10.604|8.357002|11.988|38.119|6.070999"/>
</p:tagLst>
</file>

<file path=ppt/tags/tag7.xml><?xml version="1.0" encoding="utf-8"?>
<p:tagLst xmlns:a="http://schemas.openxmlformats.org/drawingml/2006/main" xmlns:r="http://schemas.openxmlformats.org/officeDocument/2006/relationships" xmlns:p="http://schemas.openxmlformats.org/presentationml/2006/main">
  <p:tag name="TIMING" val="|16.059|24.186|59.41|44.498"/>
</p:tagLst>
</file>

<file path=ppt/tags/tag8.xml><?xml version="1.0" encoding="utf-8"?>
<p:tagLst xmlns:a="http://schemas.openxmlformats.org/drawingml/2006/main" xmlns:r="http://schemas.openxmlformats.org/officeDocument/2006/relationships" xmlns:p="http://schemas.openxmlformats.org/presentationml/2006/main">
  <p:tag name="TIMING" val="|10.891|9.490001|8.18|18.922"/>
</p:tagLst>
</file>

<file path=ppt/tags/tag9.xml><?xml version="1.0" encoding="utf-8"?>
<p:tagLst xmlns:a="http://schemas.openxmlformats.org/drawingml/2006/main" xmlns:r="http://schemas.openxmlformats.org/officeDocument/2006/relationships" xmlns:p="http://schemas.openxmlformats.org/presentationml/2006/main">
  <p:tag name="TIMING" val="|27.5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12978</TotalTime>
  <Words>4268</Words>
  <Application>Microsoft Office PowerPoint</Application>
  <PresentationFormat>On-screen Show (4:3)</PresentationFormat>
  <Paragraphs>1697</Paragraphs>
  <Slides>77</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Arial</vt:lpstr>
      <vt:lpstr>Calibri</vt:lpstr>
      <vt:lpstr>Comic Sans MS</vt:lpstr>
      <vt:lpstr>Symbol</vt:lpstr>
      <vt:lpstr>Tahoma</vt:lpstr>
      <vt:lpstr>Times New Roman</vt:lpstr>
      <vt:lpstr>Wingdings</vt:lpstr>
      <vt:lpstr>Office Theme</vt:lpstr>
      <vt:lpstr>Adversarial Search &amp; Game Playing</vt:lpstr>
      <vt:lpstr>PowerPoint Presentation</vt:lpstr>
      <vt:lpstr>At the beginning</vt:lpstr>
      <vt:lpstr>PowerPoint Presentation</vt:lpstr>
      <vt:lpstr>Game Playing vs. the “Real World”</vt:lpstr>
      <vt:lpstr>Specific Setting</vt:lpstr>
      <vt:lpstr>Specific Setting  Two-player, turn-taking, fully observable, zero-sum, time-constrained game </vt:lpstr>
      <vt:lpstr>Game Tree</vt:lpstr>
      <vt:lpstr>Formal Abstraction of Games</vt:lpstr>
      <vt:lpstr>Game Tree</vt:lpstr>
      <vt:lpstr>Choosing an Action: Basic Idea</vt:lpstr>
      <vt:lpstr>Minimax Backup</vt:lpstr>
      <vt:lpstr>Minimax Backup</vt:lpstr>
      <vt:lpstr>Minimax Backup</vt:lpstr>
      <vt:lpstr>Minimax Backup</vt:lpstr>
      <vt:lpstr>Minimax Algorithm</vt:lpstr>
      <vt:lpstr>Recursive Minimax Algorithm</vt:lpstr>
      <vt:lpstr>PowerPoint Presentation</vt:lpstr>
      <vt:lpstr>Minimax Backup</vt:lpstr>
      <vt:lpstr>What’s the catch?</vt:lpstr>
      <vt:lpstr>Real-Time decisions</vt:lpstr>
      <vt:lpstr>Evaluation Function</vt:lpstr>
      <vt:lpstr>Example: Tic-tac-Toe</vt:lpstr>
      <vt:lpstr>Construction of a  Static Evaluation Function</vt:lpstr>
      <vt:lpstr>Example from chess</vt:lpstr>
      <vt:lpstr>Minimax Algorithm</vt:lpstr>
      <vt:lpstr>Backing up Values</vt:lpstr>
      <vt:lpstr>Continuation</vt:lpstr>
      <vt:lpstr>Chess Horizon</vt:lpstr>
      <vt:lpstr>Alpha Beta Pruning</vt:lpstr>
      <vt:lpstr>Can we do better?</vt:lpstr>
      <vt:lpstr>Example</vt:lpstr>
      <vt:lpstr>Example</vt:lpstr>
      <vt:lpstr>Example</vt:lpstr>
      <vt:lpstr>Example</vt:lpstr>
      <vt:lpstr>Example</vt:lpstr>
      <vt:lpstr>Example</vt:lpstr>
      <vt:lpstr>Alpha-Beta Pruning</vt:lpstr>
      <vt:lpstr>Alpha-Beta Algorithm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How much do we gain?</vt:lpstr>
      <vt:lpstr>How much do we gain?</vt:lpstr>
      <vt:lpstr>Alpha-Beta Implementation</vt:lpstr>
      <vt:lpstr>Examples &amp; Current Directions</vt:lpstr>
      <vt:lpstr>Checkers: Tinsley vs. Chinook</vt:lpstr>
      <vt:lpstr>Chinook</vt:lpstr>
      <vt:lpstr>Chess: Kasparov vs. Deep Blue</vt:lpstr>
      <vt:lpstr>Chess: Kasparov vs. Deep Junior</vt:lpstr>
      <vt:lpstr>Othello (Reversi):  Murakami vs. Logistello</vt:lpstr>
      <vt:lpstr>Secrets</vt:lpstr>
      <vt:lpstr>Milestone: Go (2016)</vt:lpstr>
      <vt:lpstr>Perspective on Games: Con and Pro</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problems</dc:title>
  <dc:creator>Jean-Claude Latombe</dc:creator>
  <cp:lastModifiedBy>Zehua Zhang</cp:lastModifiedBy>
  <cp:revision>317</cp:revision>
  <cp:lastPrinted>1601-01-01T00:00:00Z</cp:lastPrinted>
  <dcterms:created xsi:type="dcterms:W3CDTF">2000-01-10T15:15:18Z</dcterms:created>
  <dcterms:modified xsi:type="dcterms:W3CDTF">2017-01-22T20:33:44Z</dcterms:modified>
</cp:coreProperties>
</file>